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6" r:id="rId4"/>
    <p:sldMasterId id="2147483717" r:id="rId5"/>
    <p:sldMasterId id="214748371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y="5143500" cx="9144000"/>
  <p:notesSz cx="6858000" cy="9144000"/>
  <p:embeddedFontLst>
    <p:embeddedFont>
      <p:font typeface="Roboto Slab"/>
      <p:regular r:id="rId52"/>
      <p:bold r:id="rId53"/>
    </p:embeddedFont>
    <p:embeddedFont>
      <p:font typeface="Roboto Medium"/>
      <p:regular r:id="rId54"/>
      <p:bold r:id="rId55"/>
      <p:italic r:id="rId56"/>
      <p:boldItalic r:id="rId57"/>
    </p:embeddedFont>
    <p:embeddedFont>
      <p:font typeface="Montserrat Light"/>
      <p:regular r:id="rId58"/>
      <p:bold r:id="rId59"/>
      <p:italic r:id="rId60"/>
      <p:boldItalic r:id="rId61"/>
    </p:embeddedFont>
    <p:embeddedFont>
      <p:font typeface="Helvetica Neue"/>
      <p:regular r:id="rId62"/>
      <p:bold r:id="rId63"/>
      <p:italic r:id="rId64"/>
      <p:boldItalic r:id="rId65"/>
    </p:embeddedFont>
    <p:embeddedFont>
      <p:font typeface="Roboto"/>
      <p:regular r:id="rId66"/>
      <p:bold r:id="rId67"/>
      <p:italic r:id="rId68"/>
      <p:boldItalic r:id="rId69"/>
    </p:embeddedFont>
    <p:embeddedFont>
      <p:font typeface="Montserrat"/>
      <p:regular r:id="rId70"/>
      <p:bold r:id="rId71"/>
      <p:italic r:id="rId72"/>
      <p:boldItalic r:id="rId73"/>
    </p:embeddedFont>
    <p:embeddedFont>
      <p:font typeface="Montserrat Medium"/>
      <p:regular r:id="rId74"/>
      <p:bold r:id="rId75"/>
      <p:italic r:id="rId76"/>
      <p:boldItalic r:id="rId77"/>
    </p:embeddedFont>
    <p:embeddedFont>
      <p:font typeface="Source Code Pro"/>
      <p:regular r:id="rId78"/>
      <p:bold r:id="rId79"/>
      <p:italic r:id="rId80"/>
      <p:boldItalic r:id="rId81"/>
    </p:embeddedFont>
    <p:embeddedFont>
      <p:font typeface="Lora"/>
      <p:regular r:id="rId82"/>
      <p:bold r:id="rId83"/>
      <p:italic r:id="rId84"/>
      <p:boldItalic r:id="rId85"/>
    </p:embeddedFont>
    <p:embeddedFont>
      <p:font typeface="Quattrocento Sans"/>
      <p:regular r:id="rId86"/>
      <p:bold r:id="rId87"/>
      <p:italic r:id="rId88"/>
      <p:boldItalic r:id="rId89"/>
    </p:embeddedFont>
    <p:embeddedFont>
      <p:font typeface="Helvetica Neue Light"/>
      <p:regular r:id="rId90"/>
      <p:bold r:id="rId91"/>
      <p:italic r:id="rId92"/>
      <p:boldItalic r:id="rId93"/>
    </p:embeddedFont>
    <p:embeddedFont>
      <p:font typeface="Roboto Slab Regular"/>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12">
          <p15:clr>
            <a:srgbClr val="9AA0A6"/>
          </p15:clr>
        </p15:guide>
        <p15:guide id="2" orient="horz" pos="2899">
          <p15:clr>
            <a:srgbClr val="9AA0A6"/>
          </p15:clr>
        </p15:guide>
        <p15:guide id="3" pos="48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12" orient="horz"/>
        <p:guide pos="2899" orient="horz"/>
        <p:guide pos="48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Lora-italic.fntdata"/><Relationship Id="rId83" Type="http://schemas.openxmlformats.org/officeDocument/2006/relationships/font" Target="fonts/Lora-bold.fntdata"/><Relationship Id="rId42" Type="http://schemas.openxmlformats.org/officeDocument/2006/relationships/slide" Target="slides/slide35.xml"/><Relationship Id="rId86" Type="http://schemas.openxmlformats.org/officeDocument/2006/relationships/font" Target="fonts/QuattrocentoSans-regular.fntdata"/><Relationship Id="rId41" Type="http://schemas.openxmlformats.org/officeDocument/2006/relationships/slide" Target="slides/slide34.xml"/><Relationship Id="rId85" Type="http://schemas.openxmlformats.org/officeDocument/2006/relationships/font" Target="fonts/Lora-boldItalic.fntdata"/><Relationship Id="rId44" Type="http://schemas.openxmlformats.org/officeDocument/2006/relationships/slide" Target="slides/slide37.xml"/><Relationship Id="rId88" Type="http://schemas.openxmlformats.org/officeDocument/2006/relationships/font" Target="fonts/QuattrocentoSans-italic.fntdata"/><Relationship Id="rId43" Type="http://schemas.openxmlformats.org/officeDocument/2006/relationships/slide" Target="slides/slide36.xml"/><Relationship Id="rId87" Type="http://schemas.openxmlformats.org/officeDocument/2006/relationships/font" Target="fonts/QuattrocentoSans-bold.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QuattrocentoSans-boldItalic.fntdata"/><Relationship Id="rId80" Type="http://schemas.openxmlformats.org/officeDocument/2006/relationships/font" Target="fonts/SourceCodePro-italic.fntdata"/><Relationship Id="rId82" Type="http://schemas.openxmlformats.org/officeDocument/2006/relationships/font" Target="fonts/Lora-regular.fntdata"/><Relationship Id="rId81" Type="http://schemas.openxmlformats.org/officeDocument/2006/relationships/font" Target="fonts/SourceCodePr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Montserrat-boldItalic.fntdata"/><Relationship Id="rId72" Type="http://schemas.openxmlformats.org/officeDocument/2006/relationships/font" Target="fonts/Montserrat-italic.fntdata"/><Relationship Id="rId31" Type="http://schemas.openxmlformats.org/officeDocument/2006/relationships/slide" Target="slides/slide24.xml"/><Relationship Id="rId75" Type="http://schemas.openxmlformats.org/officeDocument/2006/relationships/font" Target="fonts/MontserratMedium-bold.fntdata"/><Relationship Id="rId30" Type="http://schemas.openxmlformats.org/officeDocument/2006/relationships/slide" Target="slides/slide23.xml"/><Relationship Id="rId74" Type="http://schemas.openxmlformats.org/officeDocument/2006/relationships/font" Target="fonts/MontserratMedium-regular.fntdata"/><Relationship Id="rId33" Type="http://schemas.openxmlformats.org/officeDocument/2006/relationships/slide" Target="slides/slide26.xml"/><Relationship Id="rId77" Type="http://schemas.openxmlformats.org/officeDocument/2006/relationships/font" Target="fonts/MontserratMedium-boldItalic.fntdata"/><Relationship Id="rId32" Type="http://schemas.openxmlformats.org/officeDocument/2006/relationships/slide" Target="slides/slide25.xml"/><Relationship Id="rId76" Type="http://schemas.openxmlformats.org/officeDocument/2006/relationships/font" Target="fonts/MontserratMedium-italic.fntdata"/><Relationship Id="rId35" Type="http://schemas.openxmlformats.org/officeDocument/2006/relationships/slide" Target="slides/slide28.xml"/><Relationship Id="rId79" Type="http://schemas.openxmlformats.org/officeDocument/2006/relationships/font" Target="fonts/SourceCodePro-bold.fntdata"/><Relationship Id="rId34" Type="http://schemas.openxmlformats.org/officeDocument/2006/relationships/slide" Target="slides/slide27.xml"/><Relationship Id="rId78" Type="http://schemas.openxmlformats.org/officeDocument/2006/relationships/font" Target="fonts/SourceCodePro-regular.fntdata"/><Relationship Id="rId71" Type="http://schemas.openxmlformats.org/officeDocument/2006/relationships/font" Target="fonts/Montserrat-bold.fntdata"/><Relationship Id="rId70" Type="http://schemas.openxmlformats.org/officeDocument/2006/relationships/font" Target="fonts/Montserrat-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HelveticaNeue-regular.fntdata"/><Relationship Id="rId61" Type="http://schemas.openxmlformats.org/officeDocument/2006/relationships/font" Target="fonts/MontserratLight-boldItalic.fntdata"/><Relationship Id="rId20" Type="http://schemas.openxmlformats.org/officeDocument/2006/relationships/slide" Target="slides/slide13.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5.xml"/><Relationship Id="rId66" Type="http://schemas.openxmlformats.org/officeDocument/2006/relationships/font" Target="fonts/Roboto-regular.fntdata"/><Relationship Id="rId21" Type="http://schemas.openxmlformats.org/officeDocument/2006/relationships/slide" Target="slides/slide14.xml"/><Relationship Id="rId65" Type="http://schemas.openxmlformats.org/officeDocument/2006/relationships/font" Target="fonts/HelveticaNeue-boldItalic.fntdata"/><Relationship Id="rId24" Type="http://schemas.openxmlformats.org/officeDocument/2006/relationships/slide" Target="slides/slide17.xml"/><Relationship Id="rId68" Type="http://schemas.openxmlformats.org/officeDocument/2006/relationships/font" Target="fonts/Roboto-italic.fntdata"/><Relationship Id="rId23" Type="http://schemas.openxmlformats.org/officeDocument/2006/relationships/slide" Target="slides/slide16.xml"/><Relationship Id="rId67" Type="http://schemas.openxmlformats.org/officeDocument/2006/relationships/font" Target="fonts/Roboto-bold.fntdata"/><Relationship Id="rId60" Type="http://schemas.openxmlformats.org/officeDocument/2006/relationships/font" Target="fonts/MontserratLight-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RobotoSlabRegular-bold.fntdata"/><Relationship Id="rId50" Type="http://schemas.openxmlformats.org/officeDocument/2006/relationships/slide" Target="slides/slide43.xml"/><Relationship Id="rId94" Type="http://schemas.openxmlformats.org/officeDocument/2006/relationships/font" Target="fonts/RobotoSlabRegular-regular.fntdata"/><Relationship Id="rId53" Type="http://schemas.openxmlformats.org/officeDocument/2006/relationships/font" Target="fonts/RobotoSlab-bold.fntdata"/><Relationship Id="rId52" Type="http://schemas.openxmlformats.org/officeDocument/2006/relationships/font" Target="fonts/RobotoSlab-regular.fntdata"/><Relationship Id="rId11" Type="http://schemas.openxmlformats.org/officeDocument/2006/relationships/slide" Target="slides/slide4.xml"/><Relationship Id="rId55" Type="http://schemas.openxmlformats.org/officeDocument/2006/relationships/font" Target="fonts/RobotoMedium-bold.fntdata"/><Relationship Id="rId10" Type="http://schemas.openxmlformats.org/officeDocument/2006/relationships/slide" Target="slides/slide3.xml"/><Relationship Id="rId54" Type="http://schemas.openxmlformats.org/officeDocument/2006/relationships/font" Target="fonts/RobotoMedium-regular.fntdata"/><Relationship Id="rId13" Type="http://schemas.openxmlformats.org/officeDocument/2006/relationships/slide" Target="slides/slide6.xml"/><Relationship Id="rId57" Type="http://schemas.openxmlformats.org/officeDocument/2006/relationships/font" Target="fonts/RobotoMedium-boldItalic.fntdata"/><Relationship Id="rId12" Type="http://schemas.openxmlformats.org/officeDocument/2006/relationships/slide" Target="slides/slide5.xml"/><Relationship Id="rId56" Type="http://schemas.openxmlformats.org/officeDocument/2006/relationships/font" Target="fonts/RobotoMedium-italic.fntdata"/><Relationship Id="rId91" Type="http://schemas.openxmlformats.org/officeDocument/2006/relationships/font" Target="fonts/HelveticaNeueLight-bold.fntdata"/><Relationship Id="rId90" Type="http://schemas.openxmlformats.org/officeDocument/2006/relationships/font" Target="fonts/HelveticaNeueLight-regular.fntdata"/><Relationship Id="rId93" Type="http://schemas.openxmlformats.org/officeDocument/2006/relationships/font" Target="fonts/HelveticaNeueLight-boldItalic.fntdata"/><Relationship Id="rId92" Type="http://schemas.openxmlformats.org/officeDocument/2006/relationships/font" Target="fonts/HelveticaNeueLight-italic.fntdata"/><Relationship Id="rId15" Type="http://schemas.openxmlformats.org/officeDocument/2006/relationships/slide" Target="slides/slide8.xml"/><Relationship Id="rId59" Type="http://schemas.openxmlformats.org/officeDocument/2006/relationships/font" Target="fonts/MontserratLight-bold.fntdata"/><Relationship Id="rId14" Type="http://schemas.openxmlformats.org/officeDocument/2006/relationships/slide" Target="slides/slide7.xml"/><Relationship Id="rId58" Type="http://schemas.openxmlformats.org/officeDocument/2006/relationships/font" Target="fonts/MontserratLight-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ugit.co/what-is-data-storytellin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8b19b38507_0_2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8b19b38507_0_2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9afd6af67d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9afd6af67d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your data did not reveal a tremendously surprising insight, you can still make a story out of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54e5ed5c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4e5ed5c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9afd6af67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9afd6af67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9afd6af6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9afd6af6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9afd6af67d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9afd6af67d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evoque a feeling, there’s a chemical reaction in your audience brain to promt them to take action.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9afd6af67d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9afd6af67d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9afd6af67d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9afd6af67d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9afd6af67d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9afd6af67d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9e3d6458b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9e3d6458b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9afd6af67d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9afd6af67d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 if your data did not reveal a tremendously surprising insight, you can still make a story out of it.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11aa28f1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711aa28f1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afd6af67d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9afd6af67d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9afd6af67d_0_10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9afd6af67d_0_10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 novels, often the change is embodied in a character’s beliefs or attitude (Fargo, Breaking Bad), or in the world around them.</a:t>
            </a:r>
            <a:endParaRPr/>
          </a:p>
          <a:p>
            <a:pPr indent="0" lvl="0" marL="0" rtl="0" algn="l">
              <a:spcBef>
                <a:spcPts val="0"/>
              </a:spcBef>
              <a:spcAft>
                <a:spcPts val="0"/>
              </a:spcAft>
              <a:buClr>
                <a:schemeClr val="dk1"/>
              </a:buClr>
              <a:buSzPts val="1100"/>
              <a:buFont typeface="Arial"/>
              <a:buNone/>
            </a:pPr>
            <a:r>
              <a:rPr lang="en"/>
              <a:t>A story might have digressions and sub-plots, but usually there is a single character/element that embodies that progression (from A to B).</a:t>
            </a:r>
            <a:endParaRPr/>
          </a:p>
          <a:p>
            <a:pPr indent="0" lvl="0" marL="0" rtl="0" algn="l">
              <a:spcBef>
                <a:spcPts val="0"/>
              </a:spcBef>
              <a:spcAft>
                <a:spcPts val="0"/>
              </a:spcAft>
              <a:buClr>
                <a:schemeClr val="dk1"/>
              </a:buClr>
              <a:buSzPts val="1100"/>
              <a:buFont typeface="Arial"/>
              <a:buNone/>
            </a:pPr>
            <a:r>
              <a:rPr lang="en"/>
              <a:t>This gives the narrative a focus.</a:t>
            </a:r>
            <a:endParaRPr/>
          </a:p>
          <a:p>
            <a:pPr indent="0" lvl="0" marL="0" rtl="0" algn="l">
              <a:spcBef>
                <a:spcPts val="0"/>
              </a:spcBef>
              <a:spcAft>
                <a:spcPts val="0"/>
              </a:spcAft>
              <a:buNone/>
            </a:pPr>
            <a:r>
              <a:rPr lang="en"/>
              <a:t>When telling a story, ask yourself: what’s the point? (what changes happen in my story? what’s the focus, the message?)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afd6af6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9afd6af6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9afd6af67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9afd6af67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afd6af67d_0_7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afd6af67d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business, conflict = opportunity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9afd6af67d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9afd6af67d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this dataset and visualization from spotify. </a:t>
            </a:r>
            <a:endParaRPr/>
          </a:p>
          <a:p>
            <a:pPr indent="0" lvl="0" marL="0" rtl="0" algn="l">
              <a:spcBef>
                <a:spcPts val="0"/>
              </a:spcBef>
              <a:spcAft>
                <a:spcPts val="0"/>
              </a:spcAft>
              <a:buNone/>
            </a:pPr>
            <a:r>
              <a:rPr lang="en"/>
              <a:t>Identify on emoji that doesn’t have an obvious explanation to be linked to the artist</a:t>
            </a:r>
            <a:endParaRPr/>
          </a:p>
          <a:p>
            <a:pPr indent="0" lvl="0" marL="0" rtl="0" algn="l">
              <a:spcBef>
                <a:spcPts val="0"/>
              </a:spcBef>
              <a:spcAft>
                <a:spcPts val="0"/>
              </a:spcAft>
              <a:buNone/>
            </a:pPr>
            <a:r>
              <a:rPr lang="en"/>
              <a:t>Research your way to the explanation</a:t>
            </a:r>
            <a:endParaRPr/>
          </a:p>
          <a:p>
            <a:pPr indent="0" lvl="0" marL="0" rtl="0" algn="l">
              <a:spcBef>
                <a:spcPts val="0"/>
              </a:spcBef>
              <a:spcAft>
                <a:spcPts val="0"/>
              </a:spcAft>
              <a:buNone/>
            </a:pPr>
            <a:r>
              <a:rPr lang="en"/>
              <a:t>Write the Headline of the article: “Discover why _this emoji_ defines Beyoncé.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9afd6af6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9afd6af6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9afd6af67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9afd6af67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54345ca3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4345ca3d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9afd6af67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9afd6af67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54345ca3d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54345ca3d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business, conflict = opportunity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54345ca3da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4345ca3da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These will help you determine how much information you need to share so that your data directly answers business goals and creates actionable insights.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4345ca3da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4345ca3da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54345ca3da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54345ca3da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business, conflict = opportunity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54345ca3da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4345ca3da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These will help you determine how much information you need to share so that your data directly answers business goals and creates actionable insights.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4345ca3da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4345ca3da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54345ca3da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4345ca3da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latin typeface="Helvetica Neue"/>
                <a:ea typeface="Helvetica Neue"/>
                <a:cs typeface="Helvetica Neue"/>
                <a:sym typeface="Helvetica Neue"/>
              </a:rPr>
              <a:t>These will help you determine how much information you need to share so that your data directly answers business goals and creates actionable insights.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54345ca3da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54345ca3da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Background</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provide the context</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Problem Statement</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what is the problem / challenge you are trying to solve?</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Analysis</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what kind of analysis did you perform</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Data</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select data to support your points</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Findings</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what are your main findings</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Recommendation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what are your recommendations</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Montserrat Medium"/>
              <a:buChar char="●"/>
            </a:pPr>
            <a:r>
              <a:t/>
            </a:r>
            <a:endParaRPr sz="1200">
              <a:solidFill>
                <a:srgbClr val="333333"/>
              </a:solidFill>
              <a:highlight>
                <a:srgbClr val="FFFFFF"/>
              </a:highlight>
              <a:latin typeface="Montserrat Medium"/>
              <a:ea typeface="Montserrat Medium"/>
              <a:cs typeface="Montserrat Medium"/>
              <a:sym typeface="Montserrat Medium"/>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9a92ab16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9a92ab16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54345ca3da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4345ca3da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you evoque a feeling, there’s a chemical reaction in your audience brain to promt them to take action.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54345ca3d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54345ca3d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54345ca3da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4345ca3da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Visualize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Select good charts to represent the data</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Highlight key information to focus audience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hierarchies to support levels of reading</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Ask for feedback</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Iterate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declutter</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focus your audience’s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words carefully</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pay attention to details</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design in style</a:t>
            </a:r>
            <a:endParaRPr b="1" sz="1200">
              <a:solidFill>
                <a:srgbClr val="333333"/>
              </a:solidFill>
              <a:highlight>
                <a:srgbClr val="FFFFFF"/>
              </a:highlight>
              <a:latin typeface="Helvetica Neue"/>
              <a:ea typeface="Helvetica Neue"/>
              <a:cs typeface="Helvetica Neue"/>
              <a:sym typeface="Helvetica Neue"/>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54345ca3da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4345ca3da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Visualize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Select good charts to represent the data</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Highlight key information to focus audience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hierarchies to support levels of reading</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Ask for feedback</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Iterate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declutter</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focus your audience’s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words carefully</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pay attention to details</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design in style</a:t>
            </a:r>
            <a:endParaRPr b="1" sz="1200">
              <a:solidFill>
                <a:srgbClr val="333333"/>
              </a:solidFill>
              <a:highlight>
                <a:srgbClr val="FFFFFF"/>
              </a:highlight>
              <a:latin typeface="Helvetica Neue"/>
              <a:ea typeface="Helvetica Neue"/>
              <a:cs typeface="Helvetica Neue"/>
              <a:sym typeface="Helvetica Neue"/>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54345ca3da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4345ca3da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Visualize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Select good charts to represent the data</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Highlight key information to focus audience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hierarchies to support levels of reading</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Ask for feedback</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Iterate</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declutter</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focus your audience’s attention</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use words carefully</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pay attention to details</a:t>
            </a:r>
            <a:endParaRPr sz="1200">
              <a:solidFill>
                <a:srgbClr val="333333"/>
              </a:solidFill>
              <a:highlight>
                <a:srgbClr val="FFFFFF"/>
              </a:highlight>
              <a:latin typeface="Helvetica Neue"/>
              <a:ea typeface="Helvetica Neue"/>
              <a:cs typeface="Helvetica Neue"/>
              <a:sym typeface="Helvetica Neue"/>
            </a:endParaRPr>
          </a:p>
          <a:p>
            <a:pPr indent="-304800" lvl="1" marL="914400" rtl="0" algn="l">
              <a:lnSpc>
                <a:spcPct val="115000"/>
              </a:lnSpc>
              <a:spcBef>
                <a:spcPts val="0"/>
              </a:spcBef>
              <a:spcAft>
                <a:spcPts val="0"/>
              </a:spcAft>
              <a:buClr>
                <a:srgbClr val="333333"/>
              </a:buClr>
              <a:buSzPts val="1200"/>
              <a:buFont typeface="Helvetica Neue"/>
              <a:buChar char="○"/>
            </a:pPr>
            <a:r>
              <a:rPr lang="en" sz="1200">
                <a:solidFill>
                  <a:srgbClr val="333333"/>
                </a:solidFill>
                <a:highlight>
                  <a:srgbClr val="FFFFFF"/>
                </a:highlight>
                <a:latin typeface="Helvetica Neue"/>
                <a:ea typeface="Helvetica Neue"/>
                <a:cs typeface="Helvetica Neue"/>
                <a:sym typeface="Helvetica Neue"/>
              </a:rPr>
              <a:t>design in style</a:t>
            </a:r>
            <a:endParaRPr b="1" sz="1200">
              <a:solidFill>
                <a:srgbClr val="333333"/>
              </a:solidFill>
              <a:highlight>
                <a:srgbClr val="FFFFFF"/>
              </a:highlight>
              <a:latin typeface="Helvetica Neue"/>
              <a:ea typeface="Helvetica Neue"/>
              <a:cs typeface="Helvetica Neue"/>
              <a:sym typeface="Helvetica Neue"/>
            </a:endParaRPr>
          </a:p>
          <a:p>
            <a:pPr indent="0" lvl="0" marL="0" rtl="0" algn="l">
              <a:spcBef>
                <a:spcPts val="1200"/>
              </a:spcBef>
              <a:spcAft>
                <a:spcPts val="0"/>
              </a:spcAft>
              <a:buNone/>
            </a:pPr>
            <a:r>
              <a:t/>
            </a:r>
            <a:endParaRPr sz="1200">
              <a:solidFill>
                <a:srgbClr val="333333"/>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9a92ab16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9a92ab16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4c7f72681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4c7f72681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54345ca3d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4345ca3d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https://www.nugit.co/what-is-data-storytelling/</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b19b38507_0_1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b19b38507_0_1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GREAT STORYTELLING.</a:t>
            </a:r>
            <a:endParaRPr/>
          </a:p>
          <a:p>
            <a:pPr indent="0" lvl="0" marL="0" rtl="0" algn="l">
              <a:spcBef>
                <a:spcPts val="0"/>
              </a:spcBef>
              <a:spcAft>
                <a:spcPts val="0"/>
              </a:spcAft>
              <a:buNone/>
            </a:pPr>
            <a:r>
              <a:rPr lang="en"/>
              <a:t>The hypothesis is formulated and the method is explain but in a human-centered way. Highlighting the parts that our audience is going to focus on the more.</a:t>
            </a:r>
            <a:endParaRPr/>
          </a:p>
          <a:p>
            <a:pPr indent="0" lvl="0" marL="0" rtl="0" algn="l">
              <a:spcBef>
                <a:spcPts val="0"/>
              </a:spcBef>
              <a:spcAft>
                <a:spcPts val="0"/>
              </a:spcAft>
              <a:buNone/>
            </a:pPr>
            <a:r>
              <a:rPr lang="en"/>
              <a:t>Topic: LOVE Aim: FIND A PARTNER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9afd6af67d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9afd6af67d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NOT-SO-GREAT EXAMPLE</a:t>
            </a:r>
            <a:endParaRPr/>
          </a:p>
          <a:p>
            <a:pPr indent="0" lvl="0" marL="0" rtl="0" algn="l">
              <a:spcBef>
                <a:spcPts val="0"/>
              </a:spcBef>
              <a:spcAft>
                <a:spcPts val="0"/>
              </a:spcAft>
              <a:buNone/>
            </a:pPr>
            <a:r>
              <a:rPr lang="en"/>
              <a:t>What does the red box trying to highlight?</a:t>
            </a:r>
            <a:endParaRPr/>
          </a:p>
          <a:p>
            <a:pPr indent="0" lvl="0" marL="0" rtl="0" algn="l">
              <a:spcBef>
                <a:spcPts val="0"/>
              </a:spcBef>
              <a:spcAft>
                <a:spcPts val="0"/>
              </a:spcAft>
              <a:buNone/>
            </a:pPr>
            <a:r>
              <a:rPr lang="en"/>
              <a:t>The labels aren’t very explicit for the user to find out at-glance….</a:t>
            </a:r>
            <a:endParaRPr/>
          </a:p>
          <a:p>
            <a:pPr indent="0" lvl="0" marL="0" rtl="0" algn="l">
              <a:spcBef>
                <a:spcPts val="0"/>
              </a:spcBef>
              <a:spcAft>
                <a:spcPts val="0"/>
              </a:spcAft>
              <a:buNone/>
            </a:pPr>
            <a:r>
              <a:rPr lang="en"/>
              <a:t>There’s too much info</a:t>
            </a:r>
            <a:endParaRPr/>
          </a:p>
          <a:p>
            <a:pPr indent="0" lvl="0" marL="0" rtl="0" algn="l">
              <a:spcBef>
                <a:spcPts val="0"/>
              </a:spcBef>
              <a:spcAft>
                <a:spcPts val="0"/>
              </a:spcAft>
              <a:buNone/>
            </a:pPr>
            <a:r>
              <a:rPr lang="en"/>
              <a:t>The hypothesis is </a:t>
            </a:r>
            <a:r>
              <a:rPr lang="en"/>
              <a:t>expressed</a:t>
            </a:r>
            <a:r>
              <a:rPr lang="en"/>
              <a:t>, but not really standing out.</a:t>
            </a:r>
            <a:endParaRPr/>
          </a:p>
          <a:p>
            <a:pPr indent="0" lvl="0" marL="0" rtl="0" algn="l">
              <a:spcBef>
                <a:spcPts val="0"/>
              </a:spcBef>
              <a:spcAft>
                <a:spcPts val="0"/>
              </a:spcAft>
              <a:buNone/>
            </a:pPr>
            <a:r>
              <a:rPr lang="en"/>
              <a:t>Is there something about the hypothesis that I should see reflected in the chart highlight? </a:t>
            </a:r>
            <a:endParaRPr/>
          </a:p>
          <a:p>
            <a:pPr indent="0" lvl="0" marL="0" rtl="0" algn="l">
              <a:spcBef>
                <a:spcPts val="0"/>
              </a:spcBef>
              <a:spcAft>
                <a:spcPts val="0"/>
              </a:spcAft>
              <a:buNone/>
            </a:pPr>
            <a:r>
              <a:rPr lang="en"/>
              <a:t>Am I a little bit stupid, it’s not evident for me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afd6af67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afd6af67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9afd6af67d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9afd6af67d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so </a:t>
            </a:r>
            <a:r>
              <a:rPr lang="en"/>
              <a:t>important</a:t>
            </a:r>
            <a:r>
              <a:rPr lang="en"/>
              <a:t>?</a:t>
            </a:r>
            <a:endParaRPr/>
          </a:p>
          <a:p>
            <a:pPr indent="0" lvl="0" marL="0" rtl="0" algn="l">
              <a:lnSpc>
                <a:spcPct val="150000"/>
              </a:lnSpc>
              <a:spcBef>
                <a:spcPts val="600"/>
              </a:spcBef>
              <a:spcAft>
                <a:spcPts val="0"/>
              </a:spcAft>
              <a:buClr>
                <a:schemeClr val="dk1"/>
              </a:buClr>
              <a:buSzPts val="1100"/>
              <a:buFont typeface="Arial"/>
              <a:buNone/>
            </a:pPr>
            <a:r>
              <a:rPr lang="en" sz="900">
                <a:solidFill>
                  <a:schemeClr val="dk1"/>
                </a:solidFill>
                <a:latin typeface="Source Code Pro"/>
                <a:ea typeface="Source Code Pro"/>
                <a:cs typeface="Source Code Pro"/>
                <a:sym typeface="Source Code Pro"/>
              </a:rPr>
              <a:t>You have spent weeks painfully scraping the internet, hacking your way through an edgy API. To clean your data, you built a regex query that looks like your cat stepped onto your keyboard. Structuring, aggregating and summarizing the data to find some meaning in it took 321 Stackoverflow questions. You are finally presenting your project to the board of directors and you briefly look at the CEO - he’s using his phone, playing Candy Crush.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1.jpg"/><Relationship Id="rId5" Type="http://schemas.openxmlformats.org/officeDocument/2006/relationships/image" Target="../media/image7.jpg"/><Relationship Id="rId6" Type="http://schemas.openxmlformats.org/officeDocument/2006/relationships/image" Target="../media/image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9.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_1">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54" name="Shape 54"/>
        <p:cNvGrpSpPr/>
        <p:nvPr/>
      </p:nvGrpSpPr>
      <p:grpSpPr>
        <a:xfrm>
          <a:off x="0" y="0"/>
          <a:ext cx="0" cy="0"/>
          <a:chOff x="0" y="0"/>
          <a:chExt cx="0" cy="0"/>
        </a:xfrm>
      </p:grpSpPr>
      <p:sp>
        <p:nvSpPr>
          <p:cNvPr id="55" name="Google Shape;55;p15"/>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56" name="Google Shape;56;p15"/>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57" name="Google Shape;57;p1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58" name="Shape 58"/>
        <p:cNvGrpSpPr/>
        <p:nvPr/>
      </p:nvGrpSpPr>
      <p:grpSpPr>
        <a:xfrm>
          <a:off x="0" y="0"/>
          <a:ext cx="0" cy="0"/>
          <a:chOff x="0" y="0"/>
          <a:chExt cx="0" cy="0"/>
        </a:xfrm>
      </p:grpSpPr>
      <p:pic>
        <p:nvPicPr>
          <p:cNvPr descr="Image" id="59" name="Google Shape;59;p1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60" name="Google Shape;60;p1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61" name="Google Shape;61;p16"/>
          <p:cNvPicPr preferRelativeResize="0"/>
          <p:nvPr/>
        </p:nvPicPr>
        <p:blipFill>
          <a:blip r:embed="rId3">
            <a:alphaModFix/>
          </a:blip>
          <a:stretch>
            <a:fillRect/>
          </a:stretch>
        </p:blipFill>
        <p:spPr>
          <a:xfrm>
            <a:off x="756639" y="3172805"/>
            <a:ext cx="266022" cy="235093"/>
          </a:xfrm>
          <a:prstGeom prst="rect">
            <a:avLst/>
          </a:prstGeom>
          <a:noFill/>
          <a:ln cap="flat" cmpd="sng" w="9525">
            <a:solidFill>
              <a:srgbClr val="2DC5FA"/>
            </a:solidFill>
            <a:prstDash val="solid"/>
            <a:round/>
            <a:headEnd len="sm" w="sm" type="none"/>
            <a:tailEnd len="sm" w="sm" type="none"/>
          </a:ln>
        </p:spPr>
      </p:pic>
      <p:pic>
        <p:nvPicPr>
          <p:cNvPr descr="Image" id="62" name="Google Shape;62;p16"/>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63" name="Google Shape;63;p16"/>
          <p:cNvCxnSpPr/>
          <p:nvPr/>
        </p:nvCxnSpPr>
        <p:spPr>
          <a:xfrm flipH="1" rot="10800000">
            <a:off x="861725" y="534795"/>
            <a:ext cx="5100" cy="2464800"/>
          </a:xfrm>
          <a:prstGeom prst="straightConnector1">
            <a:avLst/>
          </a:prstGeom>
          <a:noFill/>
          <a:ln cap="flat" cmpd="sng" w="38100">
            <a:solidFill>
              <a:srgbClr val="2DC5FA"/>
            </a:solidFill>
            <a:prstDash val="solid"/>
            <a:miter lim="400000"/>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pening style slide" type="title">
  <p:cSld name="TITLE">
    <p:spTree>
      <p:nvGrpSpPr>
        <p:cNvPr id="68" name="Shape 68"/>
        <p:cNvGrpSpPr/>
        <p:nvPr/>
      </p:nvGrpSpPr>
      <p:grpSpPr>
        <a:xfrm>
          <a:off x="0" y="0"/>
          <a:ext cx="0" cy="0"/>
          <a:chOff x="0" y="0"/>
          <a:chExt cx="0" cy="0"/>
        </a:xfrm>
      </p:grpSpPr>
      <p:sp>
        <p:nvSpPr>
          <p:cNvPr id="69" name="Google Shape;69;p18"/>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lvl1pPr lvl="0" rtl="0">
              <a:spcBef>
                <a:spcPts val="0"/>
              </a:spcBef>
              <a:spcAft>
                <a:spcPts val="0"/>
              </a:spcAft>
              <a:buSzPts val="1400"/>
              <a:buFont typeface="Roboto"/>
              <a:buNone/>
              <a:defRPr sz="1400">
                <a:solidFill>
                  <a:srgbClr val="434343"/>
                </a:solidFill>
                <a:latin typeface="Roboto Medium"/>
                <a:ea typeface="Roboto Medium"/>
                <a:cs typeface="Roboto Medium"/>
                <a:sym typeface="Roboto Medium"/>
              </a:defRPr>
            </a:lvl1pPr>
            <a:lvl2pPr lvl="1" rtl="0">
              <a:spcBef>
                <a:spcPts val="0"/>
              </a:spcBef>
              <a:spcAft>
                <a:spcPts val="0"/>
              </a:spcAft>
              <a:buSzPts val="1400"/>
              <a:buFont typeface="Roboto"/>
              <a:buNone/>
              <a:defRPr sz="1400">
                <a:latin typeface="Roboto"/>
                <a:ea typeface="Roboto"/>
                <a:cs typeface="Roboto"/>
                <a:sym typeface="Roboto"/>
              </a:defRPr>
            </a:lvl2pPr>
            <a:lvl3pPr lvl="2" rtl="0">
              <a:spcBef>
                <a:spcPts val="0"/>
              </a:spcBef>
              <a:spcAft>
                <a:spcPts val="0"/>
              </a:spcAft>
              <a:buSzPts val="1400"/>
              <a:buFont typeface="Roboto"/>
              <a:buNone/>
              <a:defRPr sz="1400">
                <a:latin typeface="Roboto"/>
                <a:ea typeface="Roboto"/>
                <a:cs typeface="Roboto"/>
                <a:sym typeface="Roboto"/>
              </a:defRPr>
            </a:lvl3pPr>
            <a:lvl4pPr lvl="3" rtl="0">
              <a:spcBef>
                <a:spcPts val="0"/>
              </a:spcBef>
              <a:spcAft>
                <a:spcPts val="0"/>
              </a:spcAft>
              <a:buSzPts val="1400"/>
              <a:buFont typeface="Roboto"/>
              <a:buNone/>
              <a:defRPr sz="1400">
                <a:latin typeface="Roboto"/>
                <a:ea typeface="Roboto"/>
                <a:cs typeface="Roboto"/>
                <a:sym typeface="Roboto"/>
              </a:defRPr>
            </a:lvl4pPr>
            <a:lvl5pPr lvl="4" rtl="0">
              <a:spcBef>
                <a:spcPts val="0"/>
              </a:spcBef>
              <a:spcAft>
                <a:spcPts val="0"/>
              </a:spcAft>
              <a:buSzPts val="1400"/>
              <a:buFont typeface="Roboto"/>
              <a:buNone/>
              <a:defRPr sz="1400">
                <a:latin typeface="Roboto"/>
                <a:ea typeface="Roboto"/>
                <a:cs typeface="Roboto"/>
                <a:sym typeface="Roboto"/>
              </a:defRPr>
            </a:lvl5pPr>
            <a:lvl6pPr lvl="5" rtl="0">
              <a:spcBef>
                <a:spcPts val="0"/>
              </a:spcBef>
              <a:spcAft>
                <a:spcPts val="0"/>
              </a:spcAft>
              <a:buSzPts val="1400"/>
              <a:buFont typeface="Roboto"/>
              <a:buNone/>
              <a:defRPr sz="1400">
                <a:latin typeface="Roboto"/>
                <a:ea typeface="Roboto"/>
                <a:cs typeface="Roboto"/>
                <a:sym typeface="Roboto"/>
              </a:defRPr>
            </a:lvl6pPr>
            <a:lvl7pPr lvl="6" rtl="0">
              <a:spcBef>
                <a:spcPts val="0"/>
              </a:spcBef>
              <a:spcAft>
                <a:spcPts val="0"/>
              </a:spcAft>
              <a:buSzPts val="1400"/>
              <a:buFont typeface="Roboto"/>
              <a:buNone/>
              <a:defRPr sz="1400">
                <a:latin typeface="Roboto"/>
                <a:ea typeface="Roboto"/>
                <a:cs typeface="Roboto"/>
                <a:sym typeface="Roboto"/>
              </a:defRPr>
            </a:lvl7pPr>
            <a:lvl8pPr lvl="7" rtl="0">
              <a:spcBef>
                <a:spcPts val="0"/>
              </a:spcBef>
              <a:spcAft>
                <a:spcPts val="0"/>
              </a:spcAft>
              <a:buSzPts val="1400"/>
              <a:buFont typeface="Roboto"/>
              <a:buNone/>
              <a:defRPr sz="1400">
                <a:latin typeface="Roboto"/>
                <a:ea typeface="Roboto"/>
                <a:cs typeface="Roboto"/>
                <a:sym typeface="Roboto"/>
              </a:defRPr>
            </a:lvl8pPr>
            <a:lvl9pPr lvl="8" rtl="0">
              <a:spcBef>
                <a:spcPts val="0"/>
              </a:spcBef>
              <a:spcAft>
                <a:spcPts val="0"/>
              </a:spcAft>
              <a:buSzPts val="1400"/>
              <a:buFont typeface="Roboto"/>
              <a:buNone/>
              <a:defRPr sz="1400">
                <a:latin typeface="Roboto"/>
                <a:ea typeface="Roboto"/>
                <a:cs typeface="Roboto"/>
                <a:sym typeface="Roboto"/>
              </a:defRPr>
            </a:lvl9pPr>
          </a:lstStyle>
          <a:p/>
        </p:txBody>
      </p:sp>
      <p:sp>
        <p:nvSpPr>
          <p:cNvPr id="70" name="Google Shape;70;p18"/>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400"/>
              <a:buFont typeface="Roboto Slab"/>
              <a:buNone/>
              <a:defRPr b="1" sz="3400">
                <a:solidFill>
                  <a:srgbClr val="2DC5FA"/>
                </a:solidFill>
                <a:latin typeface="Roboto Slab"/>
                <a:ea typeface="Roboto Slab"/>
                <a:cs typeface="Roboto Slab"/>
                <a:sym typeface="Roboto Slab"/>
              </a:defRPr>
            </a:lvl1pPr>
            <a:lvl2pPr lvl="1"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2pPr>
            <a:lvl3pPr lvl="2"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3pPr>
            <a:lvl4pPr lvl="3"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4pPr>
            <a:lvl5pPr lvl="4"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5pPr>
            <a:lvl6pPr lvl="5"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6pPr>
            <a:lvl7pPr lvl="6"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7pPr>
            <a:lvl8pPr lvl="7"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8pPr>
            <a:lvl9pPr lvl="8"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9pPr>
          </a:lstStyle>
          <a:p/>
        </p:txBody>
      </p:sp>
      <p:sp>
        <p:nvSpPr>
          <p:cNvPr id="71" name="Google Shape;7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72" name="Google Shape;72;p18"/>
          <p:cNvPicPr preferRelativeResize="0"/>
          <p:nvPr/>
        </p:nvPicPr>
        <p:blipFill>
          <a:blip r:embed="rId2">
            <a:alphaModFix/>
          </a:blip>
          <a:stretch>
            <a:fillRect/>
          </a:stretch>
        </p:blipFill>
        <p:spPr>
          <a:xfrm>
            <a:off x="7262625" y="157300"/>
            <a:ext cx="1663599" cy="166359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0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Text - 1/3 Image"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349624" y="1318750"/>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20"/>
          <p:cNvSpPr txBox="1"/>
          <p:nvPr>
            <p:ph idx="2" type="title"/>
          </p:nvPr>
        </p:nvSpPr>
        <p:spPr>
          <a:xfrm>
            <a:off x="349624" y="794825"/>
            <a:ext cx="54684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9" name="Google Shape;79;p20"/>
          <p:cNvSpPr txBox="1"/>
          <p:nvPr>
            <p:ph idx="1" type="body"/>
          </p:nvPr>
        </p:nvSpPr>
        <p:spPr>
          <a:xfrm>
            <a:off x="359076" y="1895525"/>
            <a:ext cx="54684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80" name="Google Shape;80;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ext - 1/2 Image">
  <p:cSld name="TITLE_AND_BODY_1">
    <p:spTree>
      <p:nvGrpSpPr>
        <p:cNvPr id="81" name="Shape 81"/>
        <p:cNvGrpSpPr/>
        <p:nvPr/>
      </p:nvGrpSpPr>
      <p:grpSpPr>
        <a:xfrm>
          <a:off x="0" y="0"/>
          <a:ext cx="0" cy="0"/>
          <a:chOff x="0" y="0"/>
          <a:chExt cx="0" cy="0"/>
        </a:xfrm>
      </p:grpSpPr>
      <p:sp>
        <p:nvSpPr>
          <p:cNvPr id="82" name="Google Shape;82;p21"/>
          <p:cNvSpPr txBox="1"/>
          <p:nvPr>
            <p:ph type="title"/>
          </p:nvPr>
        </p:nvSpPr>
        <p:spPr>
          <a:xfrm>
            <a:off x="349625" y="1318750"/>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3" name="Google Shape;83;p21"/>
          <p:cNvSpPr txBox="1"/>
          <p:nvPr>
            <p:ph idx="2" type="title"/>
          </p:nvPr>
        </p:nvSpPr>
        <p:spPr>
          <a:xfrm>
            <a:off x="349625" y="794825"/>
            <a:ext cx="4340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21"/>
          <p:cNvSpPr txBox="1"/>
          <p:nvPr>
            <p:ph idx="1" type="body"/>
          </p:nvPr>
        </p:nvSpPr>
        <p:spPr>
          <a:xfrm>
            <a:off x="359075" y="1895525"/>
            <a:ext cx="42177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Text - 2/3 Image">
  <p:cSld name="TITLE_AND_BODY_1_1">
    <p:spTree>
      <p:nvGrpSpPr>
        <p:cNvPr id="86" name="Shape 86"/>
        <p:cNvGrpSpPr/>
        <p:nvPr/>
      </p:nvGrpSpPr>
      <p:grpSpPr>
        <a:xfrm>
          <a:off x="0" y="0"/>
          <a:ext cx="0" cy="0"/>
          <a:chOff x="0" y="0"/>
          <a:chExt cx="0" cy="0"/>
        </a:xfrm>
      </p:grpSpPr>
      <p:sp>
        <p:nvSpPr>
          <p:cNvPr id="87" name="Google Shape;87;p22"/>
          <p:cNvSpPr txBox="1"/>
          <p:nvPr>
            <p:ph type="title"/>
          </p:nvPr>
        </p:nvSpPr>
        <p:spPr>
          <a:xfrm>
            <a:off x="349625" y="1318750"/>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434343"/>
              </a:buClr>
              <a:buSzPts val="1800"/>
              <a:buFont typeface="Roboto Slab"/>
              <a:buNone/>
              <a:defRPr b="1" sz="1800">
                <a:solidFill>
                  <a:srgbClr val="434343"/>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8" name="Google Shape;88;p22"/>
          <p:cNvSpPr txBox="1"/>
          <p:nvPr>
            <p:ph idx="2" type="title"/>
          </p:nvPr>
        </p:nvSpPr>
        <p:spPr>
          <a:xfrm>
            <a:off x="349625" y="794825"/>
            <a:ext cx="27111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9" name="Google Shape;89;p22"/>
          <p:cNvSpPr txBox="1"/>
          <p:nvPr>
            <p:ph idx="1" type="body"/>
          </p:nvPr>
        </p:nvSpPr>
        <p:spPr>
          <a:xfrm>
            <a:off x="355525" y="1895525"/>
            <a:ext cx="27111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rgbClr val="434343"/>
              </a:buClr>
              <a:buSzPts val="1400"/>
              <a:buChar char="●"/>
              <a:defRPr>
                <a:solidFill>
                  <a:srgbClr val="434343"/>
                </a:solidFill>
              </a:defRPr>
            </a:lvl1pPr>
            <a:lvl2pPr indent="-317500" lvl="1" marL="914400" rtl="0">
              <a:spcBef>
                <a:spcPts val="0"/>
              </a:spcBef>
              <a:spcAft>
                <a:spcPts val="0"/>
              </a:spcAft>
              <a:buClr>
                <a:srgbClr val="434343"/>
              </a:buClr>
              <a:buSzPts val="1400"/>
              <a:buChar char="○"/>
              <a:defRPr>
                <a:solidFill>
                  <a:srgbClr val="434343"/>
                </a:solidFill>
              </a:defRPr>
            </a:lvl2pPr>
            <a:lvl3pPr indent="-317500" lvl="2" marL="1371600" rtl="0">
              <a:spcBef>
                <a:spcPts val="0"/>
              </a:spcBef>
              <a:spcAft>
                <a:spcPts val="0"/>
              </a:spcAft>
              <a:buClr>
                <a:srgbClr val="434343"/>
              </a:buClr>
              <a:buSzPts val="1400"/>
              <a:buChar char="■"/>
              <a:defRPr>
                <a:solidFill>
                  <a:srgbClr val="434343"/>
                </a:solidFill>
              </a:defRPr>
            </a:lvl3pPr>
            <a:lvl4pPr indent="-317500" lvl="3" marL="1828800" rtl="0">
              <a:spcBef>
                <a:spcPts val="0"/>
              </a:spcBef>
              <a:spcAft>
                <a:spcPts val="0"/>
              </a:spcAft>
              <a:buClr>
                <a:srgbClr val="434343"/>
              </a:buClr>
              <a:buSzPts val="1400"/>
              <a:buChar char="●"/>
              <a:defRPr>
                <a:solidFill>
                  <a:srgbClr val="434343"/>
                </a:solidFill>
              </a:defRPr>
            </a:lvl4pPr>
            <a:lvl5pPr indent="-317500" lvl="4" marL="2286000" rtl="0">
              <a:spcBef>
                <a:spcPts val="0"/>
              </a:spcBef>
              <a:spcAft>
                <a:spcPts val="0"/>
              </a:spcAft>
              <a:buClr>
                <a:srgbClr val="434343"/>
              </a:buClr>
              <a:buSzPts val="1400"/>
              <a:buChar char="○"/>
              <a:defRPr>
                <a:solidFill>
                  <a:srgbClr val="434343"/>
                </a:solidFill>
              </a:defRPr>
            </a:lvl5pPr>
            <a:lvl6pPr indent="-317500" lvl="5" marL="2743200" rtl="0">
              <a:spcBef>
                <a:spcPts val="0"/>
              </a:spcBef>
              <a:spcAft>
                <a:spcPts val="0"/>
              </a:spcAft>
              <a:buClr>
                <a:srgbClr val="434343"/>
              </a:buClr>
              <a:buSzPts val="1400"/>
              <a:buChar char="■"/>
              <a:defRPr>
                <a:solidFill>
                  <a:srgbClr val="434343"/>
                </a:solidFill>
              </a:defRPr>
            </a:lvl6pPr>
            <a:lvl7pPr indent="-317500" lvl="6" marL="3200400" rtl="0">
              <a:spcBef>
                <a:spcPts val="0"/>
              </a:spcBef>
              <a:spcAft>
                <a:spcPts val="0"/>
              </a:spcAft>
              <a:buClr>
                <a:srgbClr val="434343"/>
              </a:buClr>
              <a:buSzPts val="1400"/>
              <a:buChar char="●"/>
              <a:defRPr>
                <a:solidFill>
                  <a:srgbClr val="434343"/>
                </a:solidFill>
              </a:defRPr>
            </a:lvl7pPr>
            <a:lvl8pPr indent="-317500" lvl="7" marL="3657600" rtl="0">
              <a:spcBef>
                <a:spcPts val="0"/>
              </a:spcBef>
              <a:spcAft>
                <a:spcPts val="0"/>
              </a:spcAft>
              <a:buClr>
                <a:srgbClr val="434343"/>
              </a:buClr>
              <a:buSzPts val="1400"/>
              <a:buChar char="○"/>
              <a:defRPr>
                <a:solidFill>
                  <a:srgbClr val="434343"/>
                </a:solidFill>
              </a:defRPr>
            </a:lvl8pPr>
            <a:lvl9pPr indent="-317500" lvl="8" marL="4114800" rtl="0">
              <a:spcBef>
                <a:spcPts val="0"/>
              </a:spcBef>
              <a:spcAft>
                <a:spcPts val="0"/>
              </a:spcAft>
              <a:buClr>
                <a:srgbClr val="434343"/>
              </a:buClr>
              <a:buSzPts val="1400"/>
              <a:buChar char="■"/>
              <a:defRPr>
                <a:solidFill>
                  <a:srgbClr val="434343"/>
                </a:solidFill>
              </a:defRPr>
            </a:lvl9pPr>
          </a:lstStyle>
          <a:p/>
        </p:txBody>
      </p:sp>
      <p:sp>
        <p:nvSpPr>
          <p:cNvPr id="90" name="Google Shape;90;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sp>
        <p:nvSpPr>
          <p:cNvPr id="92" name="Google Shape;9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3"/>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4" name="Google Shape;94;p23"/>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95" name="Google Shape;9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ONLY_1">
    <p:spTree>
      <p:nvGrpSpPr>
        <p:cNvPr id="99" name="Shape 99"/>
        <p:cNvGrpSpPr/>
        <p:nvPr/>
      </p:nvGrpSpPr>
      <p:grpSpPr>
        <a:xfrm>
          <a:off x="0" y="0"/>
          <a:ext cx="0" cy="0"/>
          <a:chOff x="0" y="0"/>
          <a:chExt cx="0" cy="0"/>
        </a:xfrm>
      </p:grpSpPr>
      <p:sp>
        <p:nvSpPr>
          <p:cNvPr id="100" name="Google Shape;10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01" name="Google Shape;101;p25"/>
          <p:cNvCxnSpPr/>
          <p:nvPr/>
        </p:nvCxnSpPr>
        <p:spPr>
          <a:xfrm>
            <a:off x="3107937" y="2679329"/>
            <a:ext cx="6296700" cy="0"/>
          </a:xfrm>
          <a:prstGeom prst="straightConnector1">
            <a:avLst/>
          </a:prstGeom>
          <a:noFill/>
          <a:ln cap="flat" cmpd="sng" w="19050">
            <a:solidFill>
              <a:srgbClr val="D0D0D0"/>
            </a:solidFill>
            <a:prstDash val="solid"/>
            <a:miter lim="400000"/>
            <a:headEnd len="sm" w="sm" type="none"/>
            <a:tailEnd len="sm" w="sm" type="none"/>
          </a:ln>
        </p:spPr>
      </p:cxnSp>
      <p:pic>
        <p:nvPicPr>
          <p:cNvPr id="102" name="Google Shape;102;p25"/>
          <p:cNvPicPr preferRelativeResize="0"/>
          <p:nvPr/>
        </p:nvPicPr>
        <p:blipFill rotWithShape="1">
          <a:blip r:embed="rId2">
            <a:alphaModFix/>
          </a:blip>
          <a:srcRect b="0" l="17192" r="17186" t="0"/>
          <a:stretch/>
        </p:blipFill>
        <p:spPr>
          <a:xfrm>
            <a:off x="443896" y="1240100"/>
            <a:ext cx="2912400" cy="2958900"/>
          </a:xfrm>
          <a:prstGeom prst="ellipse">
            <a:avLst/>
          </a:prstGeom>
          <a:noFill/>
          <a:ln>
            <a:noFill/>
          </a:ln>
        </p:spPr>
      </p:pic>
      <p:pic>
        <p:nvPicPr>
          <p:cNvPr descr="Image" id="103" name="Google Shape;103;p25"/>
          <p:cNvPicPr preferRelativeResize="0"/>
          <p:nvPr/>
        </p:nvPicPr>
        <p:blipFill rotWithShape="1">
          <a:blip r:embed="rId3">
            <a:alphaModFix/>
          </a:blip>
          <a:srcRect b="0" l="0" r="0" t="0"/>
          <a:stretch/>
        </p:blipFill>
        <p:spPr>
          <a:xfrm>
            <a:off x="6938788" y="-2252575"/>
            <a:ext cx="3448050" cy="3714750"/>
          </a:xfrm>
          <a:prstGeom prst="rect">
            <a:avLst/>
          </a:prstGeom>
          <a:noFill/>
          <a:ln>
            <a:noFill/>
          </a:ln>
        </p:spPr>
      </p:pic>
      <p:pic>
        <p:nvPicPr>
          <p:cNvPr descr="Image" id="104" name="Google Shape;104;p25"/>
          <p:cNvPicPr preferRelativeResize="0"/>
          <p:nvPr/>
        </p:nvPicPr>
        <p:blipFill rotWithShape="1">
          <a:blip r:embed="rId3">
            <a:alphaModFix/>
          </a:blip>
          <a:srcRect b="0" l="0" r="0" t="0"/>
          <a:stretch/>
        </p:blipFill>
        <p:spPr>
          <a:xfrm>
            <a:off x="-1190625" y="3171825"/>
            <a:ext cx="3448050" cy="37147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26"/>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Google Shape;107;p26"/>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08" name="Google Shape;10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Slide Style">
  <p:cSld name="MAIN_POINT">
    <p:spTree>
      <p:nvGrpSpPr>
        <p:cNvPr id="109" name="Shape 109"/>
        <p:cNvGrpSpPr/>
        <p:nvPr/>
      </p:nvGrpSpPr>
      <p:grpSpPr>
        <a:xfrm>
          <a:off x="0" y="0"/>
          <a:ext cx="0" cy="0"/>
          <a:chOff x="0" y="0"/>
          <a:chExt cx="0" cy="0"/>
        </a:xfrm>
      </p:grpSpPr>
      <p:sp>
        <p:nvSpPr>
          <p:cNvPr id="110" name="Google Shape;110;p27"/>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11" name="Google Shape;111;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 Screen Style">
  <p:cSld name="SECTION_TITLE_AND_DESCRIPTION">
    <p:spTree>
      <p:nvGrpSpPr>
        <p:cNvPr id="112" name="Shape 112"/>
        <p:cNvGrpSpPr/>
        <p:nvPr/>
      </p:nvGrpSpPr>
      <p:grpSpPr>
        <a:xfrm>
          <a:off x="0" y="0"/>
          <a:ext cx="0" cy="0"/>
          <a:chOff x="0" y="0"/>
          <a:chExt cx="0" cy="0"/>
        </a:xfrm>
      </p:grpSpPr>
      <p:sp>
        <p:nvSpPr>
          <p:cNvPr id="113" name="Google Shape;113;p2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8"/>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5" name="Google Shape;115;p28"/>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6" name="Google Shape;116;p28"/>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17" name="Google Shape;117;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re text + Img Slide Style">
  <p:cSld name="CAPTION_ONLY">
    <p:spTree>
      <p:nvGrpSpPr>
        <p:cNvPr id="118"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b="0" l="39500" r="0" t="0"/>
          <a:stretch/>
        </p:blipFill>
        <p:spPr>
          <a:xfrm>
            <a:off x="6086475" y="0"/>
            <a:ext cx="4676624"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0" name="Shape 120"/>
        <p:cNvGrpSpPr/>
        <p:nvPr/>
      </p:nvGrpSpPr>
      <p:grpSpPr>
        <a:xfrm>
          <a:off x="0" y="0"/>
          <a:ext cx="0" cy="0"/>
          <a:chOff x="0" y="0"/>
          <a:chExt cx="0" cy="0"/>
        </a:xfrm>
      </p:grpSpPr>
      <p:sp>
        <p:nvSpPr>
          <p:cNvPr id="121" name="Google Shape;121;p30"/>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2" name="Google Shape;122;p30"/>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23" name="Google Shape;12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round photo">
  <p:cSld name="CUSTOM_9">
    <p:spTree>
      <p:nvGrpSpPr>
        <p:cNvPr id="124" name="Shape 124"/>
        <p:cNvGrpSpPr/>
        <p:nvPr/>
      </p:nvGrpSpPr>
      <p:grpSpPr>
        <a:xfrm>
          <a:off x="0" y="0"/>
          <a:ext cx="0" cy="0"/>
          <a:chOff x="0" y="0"/>
          <a:chExt cx="0" cy="0"/>
        </a:xfrm>
      </p:grpSpPr>
      <p:pic>
        <p:nvPicPr>
          <p:cNvPr id="125" name="Google Shape;125;p31"/>
          <p:cNvPicPr preferRelativeResize="0"/>
          <p:nvPr/>
        </p:nvPicPr>
        <p:blipFill rotWithShape="1">
          <a:blip r:embed="rId2">
            <a:alphaModFix/>
          </a:blip>
          <a:srcRect b="0" l="0" r="0" t="0"/>
          <a:stretch/>
        </p:blipFill>
        <p:spPr>
          <a:xfrm>
            <a:off x="1037593" y="1557349"/>
            <a:ext cx="1696800" cy="1724100"/>
          </a:xfrm>
          <a:prstGeom prst="ellipse">
            <a:avLst/>
          </a:prstGeom>
          <a:noFill/>
          <a:ln>
            <a:noFill/>
          </a:ln>
        </p:spPr>
      </p:pic>
      <p:pic>
        <p:nvPicPr>
          <p:cNvPr id="126" name="Google Shape;126;p31"/>
          <p:cNvPicPr preferRelativeResize="0"/>
          <p:nvPr/>
        </p:nvPicPr>
        <p:blipFill rotWithShape="1">
          <a:blip r:embed="rId2">
            <a:alphaModFix/>
          </a:blip>
          <a:srcRect b="0" l="0" r="0" t="0"/>
          <a:stretch/>
        </p:blipFill>
        <p:spPr>
          <a:xfrm>
            <a:off x="3723593" y="1557349"/>
            <a:ext cx="1696800" cy="1724100"/>
          </a:xfrm>
          <a:prstGeom prst="ellipse">
            <a:avLst/>
          </a:prstGeom>
          <a:noFill/>
          <a:ln>
            <a:noFill/>
          </a:ln>
        </p:spPr>
      </p:pic>
      <p:pic>
        <p:nvPicPr>
          <p:cNvPr id="127" name="Google Shape;127;p31"/>
          <p:cNvPicPr preferRelativeResize="0"/>
          <p:nvPr/>
        </p:nvPicPr>
        <p:blipFill rotWithShape="1">
          <a:blip r:embed="rId2">
            <a:alphaModFix/>
          </a:blip>
          <a:srcRect b="0" l="0" r="0" t="0"/>
          <a:stretch/>
        </p:blipFill>
        <p:spPr>
          <a:xfrm>
            <a:off x="6398418" y="1557349"/>
            <a:ext cx="1696800" cy="1724100"/>
          </a:xfrm>
          <a:prstGeom prst="ellipse">
            <a:avLst/>
          </a:prstGeom>
          <a:noFill/>
          <a:ln>
            <a:noFill/>
          </a:ln>
        </p:spPr>
      </p:pic>
      <p:pic>
        <p:nvPicPr>
          <p:cNvPr descr="Image" id="128" name="Google Shape;128;p31"/>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
        <p:nvSpPr>
          <p:cNvPr id="129" name="Google Shape;129;p31"/>
          <p:cNvSpPr txBox="1"/>
          <p:nvPr/>
        </p:nvSpPr>
        <p:spPr>
          <a:xfrm>
            <a:off x="11927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O</a:t>
            </a:r>
            <a:r>
              <a:rPr b="1" lang="en" sz="1800">
                <a:latin typeface="Roboto Slab"/>
                <a:ea typeface="Roboto Slab"/>
                <a:cs typeface="Roboto Slab"/>
                <a:sym typeface="Roboto Slab"/>
              </a:rPr>
              <a:t>bserve</a:t>
            </a:r>
            <a:endParaRPr i="0" sz="1800" u="none" cap="none" strike="noStrike">
              <a:latin typeface="Roboto Slab"/>
              <a:ea typeface="Roboto Slab"/>
              <a:cs typeface="Roboto Slab"/>
              <a:sym typeface="Roboto Slab"/>
            </a:endParaRPr>
          </a:p>
        </p:txBody>
      </p:sp>
      <p:sp>
        <p:nvSpPr>
          <p:cNvPr id="130" name="Google Shape;130;p31"/>
          <p:cNvSpPr txBox="1"/>
          <p:nvPr/>
        </p:nvSpPr>
        <p:spPr>
          <a:xfrm>
            <a:off x="11825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1" name="Google Shape;131;p31"/>
          <p:cNvSpPr txBox="1"/>
          <p:nvPr/>
        </p:nvSpPr>
        <p:spPr>
          <a:xfrm>
            <a:off x="386857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2" name="Google Shape;132;p31"/>
          <p:cNvSpPr txBox="1"/>
          <p:nvPr/>
        </p:nvSpPr>
        <p:spPr>
          <a:xfrm>
            <a:off x="6554629" y="2336006"/>
            <a:ext cx="1406700" cy="1668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900"/>
              <a:buFont typeface="Arial"/>
              <a:buNone/>
            </a:pPr>
            <a:r>
              <a:rPr b="1" i="0" lang="en" sz="900" u="none" cap="none" strike="noStrike">
                <a:solidFill>
                  <a:srgbClr val="FFFFFF"/>
                </a:solidFill>
                <a:latin typeface="Arial"/>
                <a:ea typeface="Arial"/>
                <a:cs typeface="Arial"/>
                <a:sym typeface="Arial"/>
              </a:rPr>
              <a:t>INSERT PHOTO HERE</a:t>
            </a:r>
            <a:endParaRPr b="0" i="0" sz="500" u="none" cap="none" strike="noStrike">
              <a:solidFill>
                <a:srgbClr val="000000"/>
              </a:solidFill>
              <a:latin typeface="Arial"/>
              <a:ea typeface="Arial"/>
              <a:cs typeface="Arial"/>
              <a:sym typeface="Arial"/>
            </a:endParaRPr>
          </a:p>
        </p:txBody>
      </p:sp>
      <p:sp>
        <p:nvSpPr>
          <p:cNvPr id="133" name="Google Shape;133;p31"/>
          <p:cNvSpPr txBox="1"/>
          <p:nvPr/>
        </p:nvSpPr>
        <p:spPr>
          <a:xfrm>
            <a:off x="387877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E</a:t>
            </a:r>
            <a:r>
              <a:rPr b="1" lang="en" sz="1800">
                <a:latin typeface="Roboto Slab"/>
                <a:ea typeface="Roboto Slab"/>
                <a:cs typeface="Roboto Slab"/>
                <a:sym typeface="Roboto Slab"/>
              </a:rPr>
              <a:t>ngage</a:t>
            </a:r>
            <a:endParaRPr i="0" sz="1800" u="none" cap="none" strike="noStrike">
              <a:latin typeface="Roboto Slab"/>
              <a:ea typeface="Roboto Slab"/>
              <a:cs typeface="Roboto Slab"/>
              <a:sym typeface="Roboto Slab"/>
            </a:endParaRPr>
          </a:p>
        </p:txBody>
      </p:sp>
      <p:sp>
        <p:nvSpPr>
          <p:cNvPr id="134" name="Google Shape;134;p31"/>
          <p:cNvSpPr txBox="1"/>
          <p:nvPr/>
        </p:nvSpPr>
        <p:spPr>
          <a:xfrm>
            <a:off x="6564820" y="3439103"/>
            <a:ext cx="1386600" cy="3525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2E2E2E"/>
              </a:buClr>
              <a:buSzPts val="1100"/>
              <a:buFont typeface="Arial"/>
              <a:buNone/>
            </a:pPr>
            <a:r>
              <a:rPr b="1" i="0" lang="en" sz="1800" u="none" cap="none" strike="noStrike">
                <a:latin typeface="Roboto Slab"/>
                <a:ea typeface="Roboto Slab"/>
                <a:cs typeface="Roboto Slab"/>
                <a:sym typeface="Roboto Slab"/>
              </a:rPr>
              <a:t>I</a:t>
            </a:r>
            <a:r>
              <a:rPr b="1" lang="en" sz="1800">
                <a:latin typeface="Roboto Slab"/>
                <a:ea typeface="Roboto Slab"/>
                <a:cs typeface="Roboto Slab"/>
                <a:sym typeface="Roboto Slab"/>
              </a:rPr>
              <a:t>mmerse</a:t>
            </a:r>
            <a:endParaRPr i="0" sz="1800" u="none" cap="none" strike="noStrike">
              <a:latin typeface="Roboto Slab"/>
              <a:ea typeface="Roboto Slab"/>
              <a:cs typeface="Roboto Slab"/>
              <a:sym typeface="Roboto Slab"/>
            </a:endParaRPr>
          </a:p>
        </p:txBody>
      </p:sp>
      <p:pic>
        <p:nvPicPr>
          <p:cNvPr id="135" name="Google Shape;135;p31"/>
          <p:cNvPicPr preferRelativeResize="0"/>
          <p:nvPr/>
        </p:nvPicPr>
        <p:blipFill rotWithShape="1">
          <a:blip r:embed="rId4">
            <a:alphaModFix/>
          </a:blip>
          <a:srcRect b="0" l="17202" r="17189" t="0"/>
          <a:stretch/>
        </p:blipFill>
        <p:spPr>
          <a:xfrm>
            <a:off x="1037599" y="1557350"/>
            <a:ext cx="1696800" cy="1724100"/>
          </a:xfrm>
          <a:prstGeom prst="ellipse">
            <a:avLst/>
          </a:prstGeom>
          <a:noFill/>
          <a:ln>
            <a:noFill/>
          </a:ln>
        </p:spPr>
      </p:pic>
      <p:pic>
        <p:nvPicPr>
          <p:cNvPr id="136" name="Google Shape;136;p31"/>
          <p:cNvPicPr preferRelativeResize="0"/>
          <p:nvPr/>
        </p:nvPicPr>
        <p:blipFill rotWithShape="1">
          <a:blip r:embed="rId5">
            <a:alphaModFix/>
          </a:blip>
          <a:srcRect b="1343" l="17602" r="17989" t="1333"/>
          <a:stretch/>
        </p:blipFill>
        <p:spPr>
          <a:xfrm>
            <a:off x="3723600" y="1557350"/>
            <a:ext cx="1696800" cy="1724100"/>
          </a:xfrm>
          <a:prstGeom prst="ellipse">
            <a:avLst/>
          </a:prstGeom>
          <a:noFill/>
          <a:ln>
            <a:noFill/>
          </a:ln>
        </p:spPr>
      </p:pic>
      <p:pic>
        <p:nvPicPr>
          <p:cNvPr id="137" name="Google Shape;137;p31"/>
          <p:cNvPicPr preferRelativeResize="0"/>
          <p:nvPr/>
        </p:nvPicPr>
        <p:blipFill rotWithShape="1">
          <a:blip r:embed="rId6">
            <a:alphaModFix/>
          </a:blip>
          <a:srcRect b="16683" l="26005" r="30257" t="16689"/>
          <a:stretch/>
        </p:blipFill>
        <p:spPr>
          <a:xfrm>
            <a:off x="6398425" y="1557350"/>
            <a:ext cx="1696800" cy="1724100"/>
          </a:xfrm>
          <a:prstGeom prst="ellipse">
            <a:avLst/>
          </a:prstGeom>
          <a:noFill/>
          <a:ln>
            <a:noFill/>
          </a:ln>
        </p:spPr>
      </p:pic>
      <p:sp>
        <p:nvSpPr>
          <p:cNvPr id="138" name="Google Shape;138;p31"/>
          <p:cNvSpPr txBox="1"/>
          <p:nvPr/>
        </p:nvSpPr>
        <p:spPr>
          <a:xfrm>
            <a:off x="748325" y="3787484"/>
            <a:ext cx="2275200" cy="10209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Users and their behaviours</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 the context of their lives. </a:t>
            </a:r>
            <a:endParaRPr i="0" u="none" cap="none" strike="noStrike">
              <a:solidFill>
                <a:srgbClr val="000000"/>
              </a:solidFill>
              <a:latin typeface="Roboto"/>
              <a:ea typeface="Roboto"/>
              <a:cs typeface="Roboto"/>
              <a:sym typeface="Roboto"/>
            </a:endParaRPr>
          </a:p>
        </p:txBody>
      </p:sp>
      <p:sp>
        <p:nvSpPr>
          <p:cNvPr id="139" name="Google Shape;139;p31"/>
          <p:cNvSpPr txBox="1"/>
          <p:nvPr/>
        </p:nvSpPr>
        <p:spPr>
          <a:xfrm>
            <a:off x="3415325" y="3787473"/>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Interact with users through</a:t>
            </a:r>
            <a:br>
              <a:rPr i="0" lang="en" u="none" cap="none" strike="noStrike">
                <a:solidFill>
                  <a:srgbClr val="000000"/>
                </a:solidFill>
                <a:latin typeface="Roboto"/>
                <a:ea typeface="Roboto"/>
                <a:cs typeface="Roboto"/>
                <a:sym typeface="Roboto"/>
              </a:rPr>
            </a:br>
            <a:r>
              <a:rPr i="0" lang="en" u="none" cap="none" strike="noStrike">
                <a:solidFill>
                  <a:srgbClr val="000000"/>
                </a:solidFill>
                <a:latin typeface="Roboto"/>
                <a:ea typeface="Roboto"/>
                <a:cs typeface="Roboto"/>
                <a:sym typeface="Roboto"/>
              </a:rPr>
              <a:t>both scheduled and “intercept”</a:t>
            </a:r>
            <a:r>
              <a:rPr lang="en">
                <a:latin typeface="Roboto"/>
                <a:ea typeface="Roboto"/>
                <a:cs typeface="Roboto"/>
                <a:sym typeface="Roboto"/>
              </a:rPr>
              <a:t> </a:t>
            </a:r>
            <a:r>
              <a:rPr i="0" lang="en" u="none" cap="none" strike="noStrike">
                <a:solidFill>
                  <a:srgbClr val="000000"/>
                </a:solidFill>
                <a:latin typeface="Roboto"/>
                <a:ea typeface="Roboto"/>
                <a:cs typeface="Roboto"/>
                <a:sym typeface="Roboto"/>
              </a:rPr>
              <a:t>or “guerrilla” encounters </a:t>
            </a:r>
            <a:endParaRPr i="0" u="none" cap="none" strike="noStrike">
              <a:solidFill>
                <a:srgbClr val="000000"/>
              </a:solidFill>
              <a:latin typeface="Roboto"/>
              <a:ea typeface="Roboto"/>
              <a:cs typeface="Roboto"/>
              <a:sym typeface="Roboto"/>
            </a:endParaRPr>
          </a:p>
        </p:txBody>
      </p:sp>
      <p:sp>
        <p:nvSpPr>
          <p:cNvPr id="140" name="Google Shape;140;p31"/>
          <p:cNvSpPr txBox="1"/>
          <p:nvPr/>
        </p:nvSpPr>
        <p:spPr>
          <a:xfrm>
            <a:off x="6158525" y="3787482"/>
            <a:ext cx="2275200" cy="910200"/>
          </a:xfrm>
          <a:prstGeom prst="rect">
            <a:avLst/>
          </a:prstGeom>
          <a:noFill/>
          <a:ln>
            <a:noFill/>
          </a:ln>
        </p:spPr>
        <p:txBody>
          <a:bodyPr anchorCtr="0" anchor="t"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Experience</a:t>
            </a:r>
            <a:endParaRPr i="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900"/>
              <a:buFont typeface="Arial"/>
              <a:buNone/>
            </a:pPr>
            <a:r>
              <a:rPr i="0" lang="en" u="none" cap="none" strike="noStrike">
                <a:solidFill>
                  <a:srgbClr val="000000"/>
                </a:solidFill>
                <a:latin typeface="Roboto"/>
                <a:ea typeface="Roboto"/>
                <a:cs typeface="Roboto"/>
                <a:sym typeface="Roboto"/>
              </a:rPr>
              <a:t>what your user experiences</a:t>
            </a:r>
            <a:endParaRPr i="0" u="none" cap="none" strike="noStrike">
              <a:solidFill>
                <a:srgbClr val="000000"/>
              </a:solidFill>
              <a:latin typeface="Roboto"/>
              <a:ea typeface="Roboto"/>
              <a:cs typeface="Roboto"/>
              <a:sym typeface="Roboto"/>
            </a:endParaRPr>
          </a:p>
        </p:txBody>
      </p:sp>
      <p:sp>
        <p:nvSpPr>
          <p:cNvPr id="141" name="Google Shape;141;p31"/>
          <p:cNvSpPr txBox="1"/>
          <p:nvPr/>
        </p:nvSpPr>
        <p:spPr>
          <a:xfrm>
            <a:off x="350965" y="458100"/>
            <a:ext cx="4011000" cy="49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Roboto Slab"/>
                <a:ea typeface="Roboto Slab"/>
                <a:cs typeface="Roboto Slab"/>
                <a:sym typeface="Roboto Slab"/>
              </a:rPr>
              <a:t>Title of the slide</a:t>
            </a:r>
            <a:endParaRPr sz="3000">
              <a:solidFill>
                <a:srgbClr val="2DC5FA"/>
              </a:solidFill>
              <a:latin typeface="Roboto Slab Regular"/>
              <a:ea typeface="Roboto Slab Regular"/>
              <a:cs typeface="Roboto Slab Regular"/>
              <a:sym typeface="Roboto Slab Regul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Chapter - Light Blue">
  <p:cSld name="CUSTOM_1">
    <p:spTree>
      <p:nvGrpSpPr>
        <p:cNvPr id="142" name="Shape 142"/>
        <p:cNvGrpSpPr/>
        <p:nvPr/>
      </p:nvGrpSpPr>
      <p:grpSpPr>
        <a:xfrm>
          <a:off x="0" y="0"/>
          <a:ext cx="0" cy="0"/>
          <a:chOff x="0" y="0"/>
          <a:chExt cx="0" cy="0"/>
        </a:xfrm>
      </p:grpSpPr>
      <p:pic>
        <p:nvPicPr>
          <p:cNvPr id="143" name="Google Shape;143;p32"/>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4" name="Google Shape;144;p32"/>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45" name="Google Shape;145;p3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46" name="Google Shape;146;p32"/>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Violet">
  <p:cSld name="CUSTOM_1_1">
    <p:spTree>
      <p:nvGrpSpPr>
        <p:cNvPr id="147" name="Shape 147"/>
        <p:cNvGrpSpPr/>
        <p:nvPr/>
      </p:nvGrpSpPr>
      <p:grpSpPr>
        <a:xfrm>
          <a:off x="0" y="0"/>
          <a:ext cx="0" cy="0"/>
          <a:chOff x="0" y="0"/>
          <a:chExt cx="0" cy="0"/>
        </a:xfrm>
      </p:grpSpPr>
      <p:pic>
        <p:nvPicPr>
          <p:cNvPr id="148" name="Google Shape;148;p33"/>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49" name="Google Shape;149;p33"/>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0" name="Google Shape;150;p33"/>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1" name="Google Shape;151;p33"/>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Red">
  <p:cSld name="CUSTOM_1_1_1">
    <p:spTree>
      <p:nvGrpSpPr>
        <p:cNvPr id="152" name="Shape 152"/>
        <p:cNvGrpSpPr/>
        <p:nvPr/>
      </p:nvGrpSpPr>
      <p:grpSpPr>
        <a:xfrm>
          <a:off x="0" y="0"/>
          <a:ext cx="0" cy="0"/>
          <a:chOff x="0" y="0"/>
          <a:chExt cx="0" cy="0"/>
        </a:xfrm>
      </p:grpSpPr>
      <p:pic>
        <p:nvPicPr>
          <p:cNvPr id="153" name="Google Shape;153;p34"/>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54" name="Google Shape;154;p34"/>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55" name="Google Shape;155;p34"/>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56" name="Google Shape;156;p34"/>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Yellow">
  <p:cSld name="CUSTOM_1_1_1_1">
    <p:spTree>
      <p:nvGrpSpPr>
        <p:cNvPr id="157" name="Shape 157"/>
        <p:cNvGrpSpPr/>
        <p:nvPr/>
      </p:nvGrpSpPr>
      <p:grpSpPr>
        <a:xfrm>
          <a:off x="0" y="0"/>
          <a:ext cx="0" cy="0"/>
          <a:chOff x="0" y="0"/>
          <a:chExt cx="0" cy="0"/>
        </a:xfrm>
      </p:grpSpPr>
      <p:pic>
        <p:nvPicPr>
          <p:cNvPr id="158" name="Google Shape;158;p35"/>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59" name="Google Shape;159;p35"/>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0" name="Google Shape;160;p3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1" name="Google Shape;161;p3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Green">
  <p:cSld name="CUSTOM_1_1_1_1_1">
    <p:spTree>
      <p:nvGrpSpPr>
        <p:cNvPr id="162" name="Shape 162"/>
        <p:cNvGrpSpPr/>
        <p:nvPr/>
      </p:nvGrpSpPr>
      <p:grpSpPr>
        <a:xfrm>
          <a:off x="0" y="0"/>
          <a:ext cx="0" cy="0"/>
          <a:chOff x="0" y="0"/>
          <a:chExt cx="0" cy="0"/>
        </a:xfrm>
      </p:grpSpPr>
      <p:pic>
        <p:nvPicPr>
          <p:cNvPr id="163" name="Google Shape;163;p36"/>
          <p:cNvPicPr preferRelativeResize="0"/>
          <p:nvPr/>
        </p:nvPicPr>
        <p:blipFill>
          <a:blip r:embed="rId2">
            <a:alphaModFix/>
          </a:blip>
          <a:stretch>
            <a:fillRect/>
          </a:stretch>
        </p:blipFill>
        <p:spPr>
          <a:xfrm>
            <a:off x="0" y="-18950"/>
            <a:ext cx="9144000" cy="5143500"/>
          </a:xfrm>
          <a:prstGeom prst="rect">
            <a:avLst/>
          </a:prstGeom>
          <a:noFill/>
          <a:ln>
            <a:noFill/>
          </a:ln>
        </p:spPr>
      </p:pic>
      <p:sp>
        <p:nvSpPr>
          <p:cNvPr id="164" name="Google Shape;164;p36"/>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65" name="Google Shape;165;p36"/>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66" name="Google Shape;166;p36"/>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Blue">
  <p:cSld name="CUSTOM_1_1_1_1_1_1">
    <p:spTree>
      <p:nvGrpSpPr>
        <p:cNvPr id="167" name="Shape 167"/>
        <p:cNvGrpSpPr/>
        <p:nvPr/>
      </p:nvGrpSpPr>
      <p:grpSpPr>
        <a:xfrm>
          <a:off x="0" y="0"/>
          <a:ext cx="0" cy="0"/>
          <a:chOff x="0" y="0"/>
          <a:chExt cx="0" cy="0"/>
        </a:xfrm>
      </p:grpSpPr>
      <p:pic>
        <p:nvPicPr>
          <p:cNvPr id="168" name="Google Shape;168;p37"/>
          <p:cNvPicPr preferRelativeResize="0"/>
          <p:nvPr/>
        </p:nvPicPr>
        <p:blipFill>
          <a:blip r:embed="rId2">
            <a:alphaModFix/>
          </a:blip>
          <a:stretch>
            <a:fillRect/>
          </a:stretch>
        </p:blipFill>
        <p:spPr>
          <a:xfrm>
            <a:off x="0" y="50"/>
            <a:ext cx="9144000" cy="5143500"/>
          </a:xfrm>
          <a:prstGeom prst="rect">
            <a:avLst/>
          </a:prstGeom>
          <a:noFill/>
          <a:ln>
            <a:noFill/>
          </a:ln>
        </p:spPr>
      </p:pic>
      <p:sp>
        <p:nvSpPr>
          <p:cNvPr id="169" name="Google Shape;169;p37"/>
          <p:cNvSpPr txBox="1"/>
          <p:nvPr>
            <p:ph type="title"/>
          </p:nvPr>
        </p:nvSpPr>
        <p:spPr>
          <a:xfrm>
            <a:off x="2213825" y="2114050"/>
            <a:ext cx="47163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FFFFFF"/>
              </a:buClr>
              <a:buSzPts val="4000"/>
              <a:buNone/>
              <a:defRPr sz="4000">
                <a:solidFill>
                  <a:srgbClr val="FFFFFF"/>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descr="Image" id="170" name="Google Shape;170;p37"/>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1" name="Google Shape;171;p37"/>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tyle" type="blank">
  <p:cSld name="BLANK">
    <p:spTree>
      <p:nvGrpSpPr>
        <p:cNvPr id="172" name="Shape 172"/>
        <p:cNvGrpSpPr/>
        <p:nvPr/>
      </p:nvGrpSpPr>
      <p:grpSpPr>
        <a:xfrm>
          <a:off x="0" y="0"/>
          <a:ext cx="0" cy="0"/>
          <a:chOff x="0" y="0"/>
          <a:chExt cx="0" cy="0"/>
        </a:xfrm>
      </p:grpSpPr>
      <p:pic>
        <p:nvPicPr>
          <p:cNvPr id="173" name="Google Shape;173;p38"/>
          <p:cNvPicPr preferRelativeResize="0"/>
          <p:nvPr/>
        </p:nvPicPr>
        <p:blipFill>
          <a:blip r:embed="rId2">
            <a:alphaModFix/>
          </a:blip>
          <a:stretch>
            <a:fillRect/>
          </a:stretch>
        </p:blipFill>
        <p:spPr>
          <a:xfrm>
            <a:off x="3740200" y="1739950"/>
            <a:ext cx="1663599" cy="1663599"/>
          </a:xfrm>
          <a:prstGeom prst="rect">
            <a:avLst/>
          </a:prstGeom>
          <a:noFill/>
          <a:ln>
            <a:noFill/>
          </a:ln>
        </p:spPr>
      </p:pic>
      <p:pic>
        <p:nvPicPr>
          <p:cNvPr descr="Image" id="174" name="Google Shape;174;p38"/>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5" name="Google Shape;175;p38"/>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 Image Style">
  <p:cSld name="CUSTOM_6">
    <p:spTree>
      <p:nvGrpSpPr>
        <p:cNvPr id="176" name="Shape 176"/>
        <p:cNvGrpSpPr/>
        <p:nvPr/>
      </p:nvGrpSpPr>
      <p:grpSpPr>
        <a:xfrm>
          <a:off x="0" y="0"/>
          <a:ext cx="0" cy="0"/>
          <a:chOff x="0" y="0"/>
          <a:chExt cx="0" cy="0"/>
        </a:xfrm>
      </p:grpSpPr>
      <p:pic>
        <p:nvPicPr>
          <p:cNvPr id="177" name="Google Shape;177;p39"/>
          <p:cNvPicPr preferRelativeResize="0"/>
          <p:nvPr/>
        </p:nvPicPr>
        <p:blipFill rotWithShape="1">
          <a:blip r:embed="rId2">
            <a:alphaModFix/>
          </a:blip>
          <a:srcRect b="0" l="10533" r="1685" t="0"/>
          <a:stretch/>
        </p:blipFill>
        <p:spPr>
          <a:xfrm>
            <a:off x="3355950" y="489350"/>
            <a:ext cx="5485124" cy="4280024"/>
          </a:xfrm>
          <a:prstGeom prst="rect">
            <a:avLst/>
          </a:prstGeom>
          <a:noFill/>
          <a:ln>
            <a:noFill/>
          </a:ln>
        </p:spPr>
      </p:pic>
      <p:pic>
        <p:nvPicPr>
          <p:cNvPr descr="Image" id="178" name="Google Shape;178;p39"/>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179" name="Google Shape;179;p39"/>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Slide Style">
  <p:cSld name="CUSTOM_7">
    <p:spTree>
      <p:nvGrpSpPr>
        <p:cNvPr id="180" name="Shape 180"/>
        <p:cNvGrpSpPr/>
        <p:nvPr/>
      </p:nvGrpSpPr>
      <p:grpSpPr>
        <a:xfrm>
          <a:off x="0" y="0"/>
          <a:ext cx="0" cy="0"/>
          <a:chOff x="0" y="0"/>
          <a:chExt cx="0" cy="0"/>
        </a:xfrm>
      </p:grpSpPr>
      <p:pic>
        <p:nvPicPr>
          <p:cNvPr descr="Image" id="181" name="Google Shape;181;p40"/>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2" name="Google Shape;182;p40"/>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 CHECKED">
  <p:cSld name="CUSTOM_7_1">
    <p:spTree>
      <p:nvGrpSpPr>
        <p:cNvPr id="183" name="Shape 183"/>
        <p:cNvGrpSpPr/>
        <p:nvPr/>
      </p:nvGrpSpPr>
      <p:grpSpPr>
        <a:xfrm>
          <a:off x="0" y="0"/>
          <a:ext cx="0" cy="0"/>
          <a:chOff x="0" y="0"/>
          <a:chExt cx="0" cy="0"/>
        </a:xfrm>
      </p:grpSpPr>
      <p:pic>
        <p:nvPicPr>
          <p:cNvPr descr="Image" id="184" name="Google Shape;184;p41"/>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185" name="Google Shape;185;p41"/>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pic>
        <p:nvPicPr>
          <p:cNvPr id="186" name="Google Shape;186;p41"/>
          <p:cNvPicPr preferRelativeResize="0"/>
          <p:nvPr/>
        </p:nvPicPr>
        <p:blipFill>
          <a:blip r:embed="rId3">
            <a:alphaModFix/>
          </a:blip>
          <a:stretch>
            <a:fillRect/>
          </a:stretch>
        </p:blipFill>
        <p:spPr>
          <a:xfrm>
            <a:off x="756639" y="2608609"/>
            <a:ext cx="266022" cy="235093"/>
          </a:xfrm>
          <a:prstGeom prst="rect">
            <a:avLst/>
          </a:prstGeom>
          <a:noFill/>
          <a:ln>
            <a:noFill/>
          </a:ln>
        </p:spPr>
      </p:pic>
      <p:pic>
        <p:nvPicPr>
          <p:cNvPr descr="Image" id="187" name="Google Shape;187;p41"/>
          <p:cNvPicPr preferRelativeResize="0"/>
          <p:nvPr/>
        </p:nvPicPr>
        <p:blipFill rotWithShape="1">
          <a:blip r:embed="rId4">
            <a:alphaModFix/>
          </a:blip>
          <a:srcRect b="0" l="0" r="0" t="0"/>
          <a:stretch/>
        </p:blipFill>
        <p:spPr>
          <a:xfrm>
            <a:off x="6948488" y="-2257425"/>
            <a:ext cx="3448050" cy="3714750"/>
          </a:xfrm>
          <a:prstGeom prst="rect">
            <a:avLst/>
          </a:prstGeom>
          <a:noFill/>
          <a:ln>
            <a:noFill/>
          </a:ln>
        </p:spPr>
      </p:pic>
      <p:cxnSp>
        <p:nvCxnSpPr>
          <p:cNvPr id="188" name="Google Shape;188;p41"/>
          <p:cNvCxnSpPr/>
          <p:nvPr/>
        </p:nvCxnSpPr>
        <p:spPr>
          <a:xfrm flipH="1" rot="10800000">
            <a:off x="861725" y="-29400"/>
            <a:ext cx="5100" cy="2464800"/>
          </a:xfrm>
          <a:prstGeom prst="straightConnector1">
            <a:avLst/>
          </a:prstGeom>
          <a:noFill/>
          <a:ln cap="flat" cmpd="sng" w="38100">
            <a:solidFill>
              <a:srgbClr val="64C3F5"/>
            </a:solidFill>
            <a:prstDash val="solid"/>
            <a:miter lim="400000"/>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Features with emoji Style">
  <p:cSld name="CUSTOM_8">
    <p:spTree>
      <p:nvGrpSpPr>
        <p:cNvPr id="189" name="Shape 189"/>
        <p:cNvGrpSpPr/>
        <p:nvPr/>
      </p:nvGrpSpPr>
      <p:grpSpPr>
        <a:xfrm>
          <a:off x="0" y="0"/>
          <a:ext cx="0" cy="0"/>
          <a:chOff x="0" y="0"/>
          <a:chExt cx="0" cy="0"/>
        </a:xfrm>
      </p:grpSpPr>
      <p:pic>
        <p:nvPicPr>
          <p:cNvPr id="190" name="Google Shape;190;p42"/>
          <p:cNvPicPr preferRelativeResize="0"/>
          <p:nvPr/>
        </p:nvPicPr>
        <p:blipFill>
          <a:blip r:embed="rId2">
            <a:alphaModFix/>
          </a:blip>
          <a:stretch>
            <a:fillRect/>
          </a:stretch>
        </p:blipFill>
        <p:spPr>
          <a:xfrm>
            <a:off x="4383875" y="1543300"/>
            <a:ext cx="376350" cy="358275"/>
          </a:xfrm>
          <a:prstGeom prst="rect">
            <a:avLst/>
          </a:prstGeom>
          <a:noFill/>
          <a:ln>
            <a:noFill/>
          </a:ln>
        </p:spPr>
      </p:pic>
      <p:pic>
        <p:nvPicPr>
          <p:cNvPr id="191" name="Google Shape;191;p42"/>
          <p:cNvPicPr preferRelativeResize="0"/>
          <p:nvPr/>
        </p:nvPicPr>
        <p:blipFill>
          <a:blip r:embed="rId2">
            <a:alphaModFix/>
          </a:blip>
          <a:stretch>
            <a:fillRect/>
          </a:stretch>
        </p:blipFill>
        <p:spPr>
          <a:xfrm>
            <a:off x="7278600" y="1543300"/>
            <a:ext cx="376350" cy="358275"/>
          </a:xfrm>
          <a:prstGeom prst="rect">
            <a:avLst/>
          </a:prstGeom>
          <a:noFill/>
          <a:ln>
            <a:noFill/>
          </a:ln>
        </p:spPr>
      </p:pic>
      <p:pic>
        <p:nvPicPr>
          <p:cNvPr id="192" name="Google Shape;192;p42"/>
          <p:cNvPicPr preferRelativeResize="0"/>
          <p:nvPr/>
        </p:nvPicPr>
        <p:blipFill>
          <a:blip r:embed="rId2">
            <a:alphaModFix/>
          </a:blip>
          <a:stretch>
            <a:fillRect/>
          </a:stretch>
        </p:blipFill>
        <p:spPr>
          <a:xfrm>
            <a:off x="1489150" y="1543300"/>
            <a:ext cx="376350" cy="358275"/>
          </a:xfrm>
          <a:prstGeom prst="rect">
            <a:avLst/>
          </a:prstGeom>
          <a:noFill/>
          <a:ln>
            <a:noFill/>
          </a:ln>
        </p:spPr>
      </p:pic>
      <p:pic>
        <p:nvPicPr>
          <p:cNvPr descr="Image" id="193" name="Google Shape;193;p42"/>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ound Photo and bullet points Style">
  <p:cSld name="CUSTOM_4">
    <p:spTree>
      <p:nvGrpSpPr>
        <p:cNvPr id="194" name="Shape 194"/>
        <p:cNvGrpSpPr/>
        <p:nvPr/>
      </p:nvGrpSpPr>
      <p:grpSpPr>
        <a:xfrm>
          <a:off x="0" y="0"/>
          <a:ext cx="0" cy="0"/>
          <a:chOff x="0" y="0"/>
          <a:chExt cx="0" cy="0"/>
        </a:xfrm>
      </p:grpSpPr>
      <p:pic>
        <p:nvPicPr>
          <p:cNvPr id="195" name="Google Shape;195;p43"/>
          <p:cNvPicPr preferRelativeResize="0"/>
          <p:nvPr/>
        </p:nvPicPr>
        <p:blipFill rotWithShape="1">
          <a:blip r:embed="rId2">
            <a:alphaModFix/>
          </a:blip>
          <a:srcRect b="0" l="0" r="33466" t="0"/>
          <a:stretch/>
        </p:blipFill>
        <p:spPr>
          <a:xfrm>
            <a:off x="483025" y="1108650"/>
            <a:ext cx="2926200" cy="2926200"/>
          </a:xfrm>
          <a:prstGeom prst="ellipse">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lanced Slide Style">
  <p:cSld name="CUSTOM_5">
    <p:spTree>
      <p:nvGrpSpPr>
        <p:cNvPr id="196" name="Shape 196"/>
        <p:cNvGrpSpPr/>
        <p:nvPr/>
      </p:nvGrpSpPr>
      <p:grpSpPr>
        <a:xfrm>
          <a:off x="0" y="0"/>
          <a:ext cx="0" cy="0"/>
          <a:chOff x="0" y="0"/>
          <a:chExt cx="0" cy="0"/>
        </a:xfrm>
      </p:grpSpPr>
      <p:pic>
        <p:nvPicPr>
          <p:cNvPr id="197" name="Google Shape;197;p44"/>
          <p:cNvPicPr preferRelativeResize="0"/>
          <p:nvPr/>
        </p:nvPicPr>
        <p:blipFill rotWithShape="1">
          <a:blip r:embed="rId2">
            <a:alphaModFix/>
          </a:blip>
          <a:srcRect b="0" l="14559" r="0" t="0"/>
          <a:stretch/>
        </p:blipFill>
        <p:spPr>
          <a:xfrm>
            <a:off x="4937925" y="1236400"/>
            <a:ext cx="3689971" cy="2879271"/>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Goals Style">
  <p:cSld name="CUSTOM_2">
    <p:spTree>
      <p:nvGrpSpPr>
        <p:cNvPr id="198" name="Shape 198"/>
        <p:cNvGrpSpPr/>
        <p:nvPr/>
      </p:nvGrpSpPr>
      <p:grpSpPr>
        <a:xfrm>
          <a:off x="0" y="0"/>
          <a:ext cx="0" cy="0"/>
          <a:chOff x="0" y="0"/>
          <a:chExt cx="0" cy="0"/>
        </a:xfrm>
      </p:grpSpPr>
      <p:pic>
        <p:nvPicPr>
          <p:cNvPr id="199" name="Google Shape;199;p45"/>
          <p:cNvPicPr preferRelativeResize="0"/>
          <p:nvPr/>
        </p:nvPicPr>
        <p:blipFill rotWithShape="1">
          <a:blip r:embed="rId2">
            <a:alphaModFix/>
          </a:blip>
          <a:srcRect b="0" l="16002" r="15784" t="0"/>
          <a:stretch/>
        </p:blipFill>
        <p:spPr>
          <a:xfrm>
            <a:off x="6112453" y="0"/>
            <a:ext cx="5122559" cy="5143500"/>
          </a:xfrm>
          <a:prstGeom prst="rect">
            <a:avLst/>
          </a:prstGeom>
          <a:noFill/>
          <a:ln>
            <a:noFill/>
          </a:ln>
        </p:spPr>
      </p:pic>
      <p:sp>
        <p:nvSpPr>
          <p:cNvPr id="200" name="Google Shape;200;p45"/>
          <p:cNvSpPr txBox="1"/>
          <p:nvPr/>
        </p:nvSpPr>
        <p:spPr>
          <a:xfrm>
            <a:off x="338725" y="355400"/>
            <a:ext cx="6003300" cy="480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3000">
                <a:solidFill>
                  <a:srgbClr val="434343"/>
                </a:solidFill>
                <a:latin typeface="Montserrat"/>
                <a:ea typeface="Montserrat"/>
                <a:cs typeface="Montserrat"/>
                <a:sym typeface="Montserrat"/>
              </a:rPr>
              <a:t>Hear, forget. See, remember</a:t>
            </a:r>
            <a:r>
              <a:rPr b="1" lang="en" sz="3000">
                <a:solidFill>
                  <a:srgbClr val="2DC5FA"/>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 </a:t>
            </a:r>
            <a:endParaRPr b="1" sz="3000">
              <a:solidFill>
                <a:srgbClr val="434343"/>
              </a:solidFill>
              <a:latin typeface="Montserrat"/>
              <a:ea typeface="Montserrat"/>
              <a:cs typeface="Montserrat"/>
              <a:sym typeface="Montserrat"/>
            </a:endParaRPr>
          </a:p>
          <a:p>
            <a:pPr indent="0" lvl="0" marL="0" rtl="0" algn="l">
              <a:lnSpc>
                <a:spcPct val="100000"/>
              </a:lnSpc>
              <a:spcBef>
                <a:spcPts val="1600"/>
              </a:spcBef>
              <a:spcAft>
                <a:spcPts val="1600"/>
              </a:spcAft>
              <a:buNone/>
            </a:pPr>
            <a:r>
              <a:rPr b="1" lang="en" sz="3000">
                <a:solidFill>
                  <a:srgbClr val="2DC5FA"/>
                </a:solidFill>
                <a:latin typeface="Montserrat"/>
                <a:ea typeface="Montserrat"/>
                <a:cs typeface="Montserrat"/>
                <a:sym typeface="Montserrat"/>
              </a:rPr>
              <a:t>Do, Understand</a:t>
            </a:r>
            <a:endParaRPr b="1" sz="3000">
              <a:solidFill>
                <a:srgbClr val="434343"/>
              </a:solidFill>
              <a:latin typeface="Roboto Slab"/>
              <a:ea typeface="Roboto Slab"/>
              <a:cs typeface="Roboto Slab"/>
              <a:sym typeface="Roboto Slab"/>
            </a:endParaRPr>
          </a:p>
        </p:txBody>
      </p:sp>
      <p:pic>
        <p:nvPicPr>
          <p:cNvPr descr="Image" id="201" name="Google Shape;201;p45"/>
          <p:cNvPicPr preferRelativeResize="0"/>
          <p:nvPr/>
        </p:nvPicPr>
        <p:blipFill rotWithShape="1">
          <a:blip r:embed="rId3">
            <a:alphaModFix/>
          </a:blip>
          <a:srcRect b="0" l="0" r="0" t="0"/>
          <a:stretch/>
        </p:blipFill>
        <p:spPr>
          <a:xfrm>
            <a:off x="6948488" y="-2257425"/>
            <a:ext cx="3448050" cy="3714750"/>
          </a:xfrm>
          <a:prstGeom prst="rect">
            <a:avLst/>
          </a:prstGeom>
          <a:noFill/>
          <a:ln>
            <a:noFill/>
          </a:ln>
        </p:spPr>
      </p:pic>
      <p:pic>
        <p:nvPicPr>
          <p:cNvPr descr="Image" id="202" name="Google Shape;202;p45"/>
          <p:cNvPicPr preferRelativeResize="0"/>
          <p:nvPr/>
        </p:nvPicPr>
        <p:blipFill rotWithShape="1">
          <a:blip r:embed="rId3">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tyle">
  <p:cSld name="CUSTOM_3">
    <p:spTree>
      <p:nvGrpSpPr>
        <p:cNvPr id="203" name="Shape 203"/>
        <p:cNvGrpSpPr/>
        <p:nvPr/>
      </p:nvGrpSpPr>
      <p:grpSpPr>
        <a:xfrm>
          <a:off x="0" y="0"/>
          <a:ext cx="0" cy="0"/>
          <a:chOff x="0" y="0"/>
          <a:chExt cx="0" cy="0"/>
        </a:xfrm>
      </p:grpSpPr>
      <p:pic>
        <p:nvPicPr>
          <p:cNvPr descr="Image" id="204" name="Google Shape;204;p46"/>
          <p:cNvPicPr preferRelativeResize="0"/>
          <p:nvPr/>
        </p:nvPicPr>
        <p:blipFill rotWithShape="1">
          <a:blip r:embed="rId2">
            <a:alphaModFix/>
          </a:blip>
          <a:srcRect b="0" l="0" r="0" t="0"/>
          <a:stretch/>
        </p:blipFill>
        <p:spPr>
          <a:xfrm>
            <a:off x="6948488" y="-2257425"/>
            <a:ext cx="3448050" cy="3714750"/>
          </a:xfrm>
          <a:prstGeom prst="rect">
            <a:avLst/>
          </a:prstGeom>
          <a:noFill/>
          <a:ln>
            <a:noFill/>
          </a:ln>
        </p:spPr>
      </p:pic>
      <p:pic>
        <p:nvPicPr>
          <p:cNvPr descr="Image" id="205" name="Google Shape;205;p46"/>
          <p:cNvPicPr preferRelativeResize="0"/>
          <p:nvPr/>
        </p:nvPicPr>
        <p:blipFill rotWithShape="1">
          <a:blip r:embed="rId2">
            <a:alphaModFix/>
          </a:blip>
          <a:srcRect b="0" l="0" r="0" t="0"/>
          <a:stretch/>
        </p:blipFill>
        <p:spPr>
          <a:xfrm>
            <a:off x="-1195662" y="3531225"/>
            <a:ext cx="3448050" cy="37147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p:cSld name="TITLE_1">
    <p:spTree>
      <p:nvGrpSpPr>
        <p:cNvPr id="206" name="Shape 206"/>
        <p:cNvGrpSpPr/>
        <p:nvPr/>
      </p:nvGrpSpPr>
      <p:grpSpPr>
        <a:xfrm>
          <a:off x="0" y="0"/>
          <a:ext cx="0" cy="0"/>
          <a:chOff x="0" y="0"/>
          <a:chExt cx="0" cy="0"/>
        </a:xfrm>
      </p:grpSpPr>
      <p:sp>
        <p:nvSpPr>
          <p:cNvPr id="207" name="Google Shape;207;p47"/>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208" name="Google Shape;208;p47"/>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209" name="Google Shape;209;p4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214" name="Shape 214"/>
        <p:cNvGrpSpPr/>
        <p:nvPr/>
      </p:nvGrpSpPr>
      <p:grpSpPr>
        <a:xfrm>
          <a:off x="0" y="0"/>
          <a:ext cx="0" cy="0"/>
          <a:chOff x="0" y="0"/>
          <a:chExt cx="0" cy="0"/>
        </a:xfrm>
      </p:grpSpPr>
      <p:sp>
        <p:nvSpPr>
          <p:cNvPr id="215" name="Google Shape;215;p49"/>
          <p:cNvSpPr txBox="1"/>
          <p:nvPr>
            <p:ph type="ctrTitle"/>
          </p:nvPr>
        </p:nvSpPr>
        <p:spPr>
          <a:xfrm>
            <a:off x="996630" y="2003888"/>
            <a:ext cx="45237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cxnSp>
        <p:nvCxnSpPr>
          <p:cNvPr id="216" name="Google Shape;216;p49"/>
          <p:cNvCxnSpPr/>
          <p:nvPr/>
        </p:nvCxnSpPr>
        <p:spPr>
          <a:xfrm>
            <a:off x="-6025" y="3676512"/>
            <a:ext cx="9162000" cy="0"/>
          </a:xfrm>
          <a:prstGeom prst="straightConnector1">
            <a:avLst/>
          </a:prstGeom>
          <a:noFill/>
          <a:ln cap="flat" cmpd="sng" w="9525">
            <a:solidFill>
              <a:srgbClr val="000000"/>
            </a:solidFill>
            <a:prstDash val="solid"/>
            <a:round/>
            <a:headEnd len="med" w="med" type="none"/>
            <a:tailEnd len="med" w="med" type="none"/>
          </a:ln>
        </p:spPr>
      </p:cxnSp>
      <p:sp>
        <p:nvSpPr>
          <p:cNvPr id="217" name="Google Shape;217;p49"/>
          <p:cNvSpPr/>
          <p:nvPr/>
        </p:nvSpPr>
        <p:spPr>
          <a:xfrm>
            <a:off x="1117950" y="339300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18" name="Shape 218"/>
        <p:cNvGrpSpPr/>
        <p:nvPr/>
      </p:nvGrpSpPr>
      <p:grpSpPr>
        <a:xfrm>
          <a:off x="0" y="0"/>
          <a:ext cx="0" cy="0"/>
          <a:chOff x="0" y="0"/>
          <a:chExt cx="0" cy="0"/>
        </a:xfrm>
      </p:grpSpPr>
      <p:sp>
        <p:nvSpPr>
          <p:cNvPr id="219" name="Google Shape;219;p50"/>
          <p:cNvSpPr txBox="1"/>
          <p:nvPr>
            <p:ph idx="1" type="subTitle"/>
          </p:nvPr>
        </p:nvSpPr>
        <p:spPr>
          <a:xfrm>
            <a:off x="2022300" y="2815923"/>
            <a:ext cx="55914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400"/>
              <a:buNone/>
              <a:defRPr sz="1400">
                <a:highlight>
                  <a:srgbClr val="FFCD00"/>
                </a:highlight>
              </a:defRPr>
            </a:lvl1pPr>
            <a:lvl2pPr lvl="1" rtl="0">
              <a:spcBef>
                <a:spcPts val="0"/>
              </a:spcBef>
              <a:spcAft>
                <a:spcPts val="0"/>
              </a:spcAft>
              <a:buClr>
                <a:schemeClr val="dk2"/>
              </a:buClr>
              <a:buSzPts val="1400"/>
              <a:buNone/>
              <a:defRPr sz="1400">
                <a:solidFill>
                  <a:schemeClr val="dk2"/>
                </a:solidFill>
                <a:highlight>
                  <a:srgbClr val="FFCD00"/>
                </a:highlight>
              </a:defRPr>
            </a:lvl2pPr>
            <a:lvl3pPr lvl="2" rtl="0">
              <a:spcBef>
                <a:spcPts val="0"/>
              </a:spcBef>
              <a:spcAft>
                <a:spcPts val="0"/>
              </a:spcAft>
              <a:buClr>
                <a:schemeClr val="dk2"/>
              </a:buClr>
              <a:buSzPts val="1400"/>
              <a:buNone/>
              <a:defRPr sz="1400">
                <a:solidFill>
                  <a:schemeClr val="dk2"/>
                </a:solidFill>
                <a:highlight>
                  <a:srgbClr val="FFCD00"/>
                </a:highlight>
              </a:defRPr>
            </a:lvl3pPr>
            <a:lvl4pPr lvl="3" rtl="0">
              <a:spcBef>
                <a:spcPts val="0"/>
              </a:spcBef>
              <a:spcAft>
                <a:spcPts val="0"/>
              </a:spcAft>
              <a:buClr>
                <a:schemeClr val="dk2"/>
              </a:buClr>
              <a:buSzPts val="1400"/>
              <a:buNone/>
              <a:defRPr sz="1400">
                <a:solidFill>
                  <a:schemeClr val="dk2"/>
                </a:solidFill>
                <a:highlight>
                  <a:srgbClr val="FFCD00"/>
                </a:highlight>
              </a:defRPr>
            </a:lvl4pPr>
            <a:lvl5pPr lvl="4" rtl="0">
              <a:spcBef>
                <a:spcPts val="0"/>
              </a:spcBef>
              <a:spcAft>
                <a:spcPts val="0"/>
              </a:spcAft>
              <a:buClr>
                <a:schemeClr val="dk2"/>
              </a:buClr>
              <a:buSzPts val="1400"/>
              <a:buNone/>
              <a:defRPr sz="1400">
                <a:solidFill>
                  <a:schemeClr val="dk2"/>
                </a:solidFill>
                <a:highlight>
                  <a:srgbClr val="FFCD00"/>
                </a:highlight>
              </a:defRPr>
            </a:lvl5pPr>
            <a:lvl6pPr lvl="5" rtl="0">
              <a:spcBef>
                <a:spcPts val="0"/>
              </a:spcBef>
              <a:spcAft>
                <a:spcPts val="0"/>
              </a:spcAft>
              <a:buClr>
                <a:schemeClr val="dk2"/>
              </a:buClr>
              <a:buSzPts val="1400"/>
              <a:buNone/>
              <a:defRPr sz="1400">
                <a:solidFill>
                  <a:schemeClr val="dk2"/>
                </a:solidFill>
                <a:highlight>
                  <a:srgbClr val="FFCD00"/>
                </a:highlight>
              </a:defRPr>
            </a:lvl6pPr>
            <a:lvl7pPr lvl="6" rtl="0">
              <a:spcBef>
                <a:spcPts val="0"/>
              </a:spcBef>
              <a:spcAft>
                <a:spcPts val="0"/>
              </a:spcAft>
              <a:buClr>
                <a:schemeClr val="dk2"/>
              </a:buClr>
              <a:buSzPts val="1400"/>
              <a:buNone/>
              <a:defRPr sz="1400">
                <a:solidFill>
                  <a:schemeClr val="dk2"/>
                </a:solidFill>
                <a:highlight>
                  <a:srgbClr val="FFCD00"/>
                </a:highlight>
              </a:defRPr>
            </a:lvl7pPr>
            <a:lvl8pPr lvl="7" rtl="0">
              <a:spcBef>
                <a:spcPts val="0"/>
              </a:spcBef>
              <a:spcAft>
                <a:spcPts val="0"/>
              </a:spcAft>
              <a:buClr>
                <a:schemeClr val="dk2"/>
              </a:buClr>
              <a:buSzPts val="1400"/>
              <a:buNone/>
              <a:defRPr sz="1400">
                <a:solidFill>
                  <a:schemeClr val="dk2"/>
                </a:solidFill>
                <a:highlight>
                  <a:srgbClr val="FFCD00"/>
                </a:highlight>
              </a:defRPr>
            </a:lvl8pPr>
            <a:lvl9pPr lvl="8" rtl="0">
              <a:spcBef>
                <a:spcPts val="0"/>
              </a:spcBef>
              <a:spcAft>
                <a:spcPts val="0"/>
              </a:spcAft>
              <a:buClr>
                <a:schemeClr val="dk2"/>
              </a:buClr>
              <a:buSzPts val="1400"/>
              <a:buNone/>
              <a:defRPr sz="1400">
                <a:solidFill>
                  <a:schemeClr val="dk2"/>
                </a:solidFill>
                <a:highlight>
                  <a:srgbClr val="FFCD00"/>
                </a:highlight>
              </a:defRPr>
            </a:lvl9pPr>
          </a:lstStyle>
          <a:p/>
        </p:txBody>
      </p:sp>
      <p:cxnSp>
        <p:nvCxnSpPr>
          <p:cNvPr id="220" name="Google Shape;220;p50"/>
          <p:cNvCxnSpPr/>
          <p:nvPr/>
        </p:nvCxnSpPr>
        <p:spPr>
          <a:xfrm>
            <a:off x="-6025" y="2571762"/>
            <a:ext cx="1984500" cy="0"/>
          </a:xfrm>
          <a:prstGeom prst="straightConnector1">
            <a:avLst/>
          </a:prstGeom>
          <a:noFill/>
          <a:ln cap="flat" cmpd="sng" w="9525">
            <a:solidFill>
              <a:srgbClr val="CCCCCC"/>
            </a:solidFill>
            <a:prstDash val="solid"/>
            <a:round/>
            <a:headEnd len="med" w="med" type="none"/>
            <a:tailEnd len="med" w="med" type="none"/>
          </a:ln>
        </p:spPr>
      </p:cxnSp>
      <p:sp>
        <p:nvSpPr>
          <p:cNvPr id="221" name="Google Shape;221;p50"/>
          <p:cNvSpPr/>
          <p:nvPr/>
        </p:nvSpPr>
        <p:spPr>
          <a:xfrm>
            <a:off x="1117950" y="2288250"/>
            <a:ext cx="567000" cy="5670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0"/>
          <p:cNvSpPr txBox="1"/>
          <p:nvPr>
            <p:ph type="ctrTitle"/>
          </p:nvPr>
        </p:nvSpPr>
        <p:spPr>
          <a:xfrm>
            <a:off x="2022225" y="1693523"/>
            <a:ext cx="37878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cxnSp>
        <p:nvCxnSpPr>
          <p:cNvPr id="223" name="Google Shape;223;p50"/>
          <p:cNvCxnSpPr/>
          <p:nvPr/>
        </p:nvCxnSpPr>
        <p:spPr>
          <a:xfrm>
            <a:off x="5898975" y="2571750"/>
            <a:ext cx="3251100" cy="0"/>
          </a:xfrm>
          <a:prstGeom prst="straightConnector1">
            <a:avLst/>
          </a:prstGeom>
          <a:noFill/>
          <a:ln cap="flat" cmpd="sng" w="9525">
            <a:solidFill>
              <a:srgbClr val="CCCCCC"/>
            </a:solidFill>
            <a:prstDash val="solid"/>
            <a:round/>
            <a:headEnd len="med" w="med" type="none"/>
            <a:tailEnd len="med" w="med" type="none"/>
          </a:ln>
        </p:spPr>
      </p:cxnSp>
      <p:sp>
        <p:nvSpPr>
          <p:cNvPr id="224" name="Google Shape;224;p50"/>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25" name="Shape 225"/>
        <p:cNvGrpSpPr/>
        <p:nvPr/>
      </p:nvGrpSpPr>
      <p:grpSpPr>
        <a:xfrm>
          <a:off x="0" y="0"/>
          <a:ext cx="0" cy="0"/>
          <a:chOff x="0" y="0"/>
          <a:chExt cx="0" cy="0"/>
        </a:xfrm>
      </p:grpSpPr>
      <p:cxnSp>
        <p:nvCxnSpPr>
          <p:cNvPr id="226" name="Google Shape;226;p51"/>
          <p:cNvCxnSpPr/>
          <p:nvPr/>
        </p:nvCxnSpPr>
        <p:spPr>
          <a:xfrm>
            <a:off x="4584075" y="3676500"/>
            <a:ext cx="0" cy="1480500"/>
          </a:xfrm>
          <a:prstGeom prst="straightConnector1">
            <a:avLst/>
          </a:prstGeom>
          <a:noFill/>
          <a:ln cap="flat" cmpd="sng" w="9525">
            <a:solidFill>
              <a:srgbClr val="CCCCCC"/>
            </a:solidFill>
            <a:prstDash val="solid"/>
            <a:round/>
            <a:headEnd len="med" w="med" type="none"/>
            <a:tailEnd len="med" w="med" type="none"/>
          </a:ln>
        </p:spPr>
      </p:cxnSp>
      <p:sp>
        <p:nvSpPr>
          <p:cNvPr id="227" name="Google Shape;227;p51"/>
          <p:cNvSpPr/>
          <p:nvPr/>
        </p:nvSpPr>
        <p:spPr>
          <a:xfrm>
            <a:off x="4288500" y="3393000"/>
            <a:ext cx="567000" cy="567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1"/>
          <p:cNvSpPr txBox="1"/>
          <p:nvPr/>
        </p:nvSpPr>
        <p:spPr>
          <a:xfrm>
            <a:off x="3593400" y="3412651"/>
            <a:ext cx="1957200" cy="44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tserrat"/>
                <a:ea typeface="Montserrat"/>
                <a:cs typeface="Montserrat"/>
                <a:sym typeface="Montserrat"/>
              </a:rPr>
              <a:t>“</a:t>
            </a:r>
            <a:endParaRPr b="1" sz="3600">
              <a:solidFill>
                <a:srgbClr val="FFFFFF"/>
              </a:solidFill>
              <a:latin typeface="Montserrat"/>
              <a:ea typeface="Montserrat"/>
              <a:cs typeface="Montserrat"/>
              <a:sym typeface="Montserrat"/>
            </a:endParaRPr>
          </a:p>
        </p:txBody>
      </p:sp>
      <p:sp>
        <p:nvSpPr>
          <p:cNvPr id="229" name="Google Shape;229;p51"/>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lvl1pPr indent="-381000" lvl="0" marL="457200" rtl="0" algn="ctr">
              <a:spcBef>
                <a:spcPts val="600"/>
              </a:spcBef>
              <a:spcAft>
                <a:spcPts val="0"/>
              </a:spcAft>
              <a:buSzPts val="2400"/>
              <a:buFont typeface="Lora"/>
              <a:buChar char="◉"/>
              <a:defRPr i="1" sz="2400">
                <a:latin typeface="Lora"/>
                <a:ea typeface="Lora"/>
                <a:cs typeface="Lora"/>
                <a:sym typeface="Lora"/>
              </a:defRPr>
            </a:lvl1pPr>
            <a:lvl2pPr indent="-355600" lvl="1" marL="914400" rtl="0" algn="ctr">
              <a:spcBef>
                <a:spcPts val="0"/>
              </a:spcBef>
              <a:spcAft>
                <a:spcPts val="0"/>
              </a:spcAft>
              <a:buSzPts val="2000"/>
              <a:buFont typeface="Lora"/>
              <a:buChar char="○"/>
              <a:defRPr i="1">
                <a:latin typeface="Lora"/>
                <a:ea typeface="Lora"/>
                <a:cs typeface="Lora"/>
                <a:sym typeface="Lora"/>
              </a:defRPr>
            </a:lvl2pPr>
            <a:lvl3pPr indent="-355600" lvl="2" marL="1371600" rtl="0" algn="ctr">
              <a:spcBef>
                <a:spcPts val="0"/>
              </a:spcBef>
              <a:spcAft>
                <a:spcPts val="0"/>
              </a:spcAft>
              <a:buSzPts val="2000"/>
              <a:buFont typeface="Lora"/>
              <a:buChar char="■"/>
              <a:defRPr i="1">
                <a:latin typeface="Lora"/>
                <a:ea typeface="Lora"/>
                <a:cs typeface="Lora"/>
                <a:sym typeface="Lora"/>
              </a:defRPr>
            </a:lvl3pPr>
            <a:lvl4pPr indent="-381000" lvl="3" marL="1828800" rtl="0" algn="ctr">
              <a:spcBef>
                <a:spcPts val="0"/>
              </a:spcBef>
              <a:spcAft>
                <a:spcPts val="0"/>
              </a:spcAft>
              <a:buSzPts val="2400"/>
              <a:buFont typeface="Lora"/>
              <a:buChar char="●"/>
              <a:defRPr i="1" sz="2400">
                <a:latin typeface="Lora"/>
                <a:ea typeface="Lora"/>
                <a:cs typeface="Lora"/>
                <a:sym typeface="Lora"/>
              </a:defRPr>
            </a:lvl4pPr>
            <a:lvl5pPr indent="-381000" lvl="4" marL="2286000" rtl="0" algn="ctr">
              <a:spcBef>
                <a:spcPts val="0"/>
              </a:spcBef>
              <a:spcAft>
                <a:spcPts val="0"/>
              </a:spcAft>
              <a:buSzPts val="2400"/>
              <a:buFont typeface="Lora"/>
              <a:buChar char="○"/>
              <a:defRPr i="1" sz="2400">
                <a:latin typeface="Lora"/>
                <a:ea typeface="Lora"/>
                <a:cs typeface="Lora"/>
                <a:sym typeface="Lora"/>
              </a:defRPr>
            </a:lvl5pPr>
            <a:lvl6pPr indent="-381000" lvl="5" marL="2743200" rtl="0" algn="ctr">
              <a:spcBef>
                <a:spcPts val="0"/>
              </a:spcBef>
              <a:spcAft>
                <a:spcPts val="0"/>
              </a:spcAft>
              <a:buSzPts val="2400"/>
              <a:buFont typeface="Lora"/>
              <a:buChar char="■"/>
              <a:defRPr i="1" sz="2400">
                <a:latin typeface="Lora"/>
                <a:ea typeface="Lora"/>
                <a:cs typeface="Lora"/>
                <a:sym typeface="Lora"/>
              </a:defRPr>
            </a:lvl6pPr>
            <a:lvl7pPr indent="-381000" lvl="6" marL="3200400" rtl="0" algn="ctr">
              <a:spcBef>
                <a:spcPts val="0"/>
              </a:spcBef>
              <a:spcAft>
                <a:spcPts val="0"/>
              </a:spcAft>
              <a:buSzPts val="2400"/>
              <a:buFont typeface="Lora"/>
              <a:buChar char="●"/>
              <a:defRPr i="1" sz="2400">
                <a:latin typeface="Lora"/>
                <a:ea typeface="Lora"/>
                <a:cs typeface="Lora"/>
                <a:sym typeface="Lora"/>
              </a:defRPr>
            </a:lvl7pPr>
            <a:lvl8pPr indent="-381000" lvl="7" marL="3657600" rtl="0" algn="ctr">
              <a:spcBef>
                <a:spcPts val="0"/>
              </a:spcBef>
              <a:spcAft>
                <a:spcPts val="0"/>
              </a:spcAft>
              <a:buSzPts val="2400"/>
              <a:buFont typeface="Lora"/>
              <a:buChar char="○"/>
              <a:defRPr i="1" sz="2400">
                <a:latin typeface="Lora"/>
                <a:ea typeface="Lora"/>
                <a:cs typeface="Lora"/>
                <a:sym typeface="Lora"/>
              </a:defRPr>
            </a:lvl8pPr>
            <a:lvl9pPr indent="-381000" lvl="8" marL="4114800" rtl="0" algn="ctr">
              <a:spcBef>
                <a:spcPts val="0"/>
              </a:spcBef>
              <a:spcAft>
                <a:spcPts val="0"/>
              </a:spcAft>
              <a:buSzPts val="2400"/>
              <a:buFont typeface="Lora"/>
              <a:buChar char="■"/>
              <a:defRPr i="1" sz="2400">
                <a:latin typeface="Lora"/>
                <a:ea typeface="Lora"/>
                <a:cs typeface="Lora"/>
                <a:sym typeface="Lora"/>
              </a:defRPr>
            </a:lvl9pPr>
          </a:lstStyle>
          <a:p/>
        </p:txBody>
      </p:sp>
      <p:sp>
        <p:nvSpPr>
          <p:cNvPr id="230" name="Google Shape;230;p51"/>
          <p:cNvSpPr txBox="1"/>
          <p:nvPr>
            <p:ph idx="12" type="sldNum"/>
          </p:nvPr>
        </p:nvSpPr>
        <p:spPr>
          <a:xfrm>
            <a:off x="4297650" y="1"/>
            <a:ext cx="548700" cy="393600"/>
          </a:xfrm>
          <a:prstGeom prst="rect">
            <a:avLst/>
          </a:prstGeom>
        </p:spPr>
        <p:txBody>
          <a:bodyPr anchorCtr="0" anchor="t"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31" name="Shape 231"/>
        <p:cNvGrpSpPr/>
        <p:nvPr/>
      </p:nvGrpSpPr>
      <p:grpSpPr>
        <a:xfrm>
          <a:off x="0" y="0"/>
          <a:ext cx="0" cy="0"/>
          <a:chOff x="0" y="0"/>
          <a:chExt cx="0" cy="0"/>
        </a:xfrm>
      </p:grpSpPr>
      <p:cxnSp>
        <p:nvCxnSpPr>
          <p:cNvPr id="232" name="Google Shape;232;p52"/>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33" name="Google Shape;233;p52"/>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2"/>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highlight>
                  <a:srgbClr val="FFFFFF"/>
                </a:highlight>
                <a:latin typeface="Lora"/>
                <a:ea typeface="Lora"/>
                <a:cs typeface="Lora"/>
                <a:sym typeface="Lora"/>
              </a:defRPr>
            </a:lvl2pPr>
            <a:lvl3pPr lvl="2" rtl="0">
              <a:spcBef>
                <a:spcPts val="0"/>
              </a:spcBef>
              <a:spcAft>
                <a:spcPts val="0"/>
              </a:spcAft>
              <a:buSzPts val="2000"/>
              <a:buFont typeface="Lora"/>
              <a:buNone/>
              <a:defRPr b="1" sz="2000">
                <a:highlight>
                  <a:srgbClr val="FFFFFF"/>
                </a:highlight>
                <a:latin typeface="Lora"/>
                <a:ea typeface="Lora"/>
                <a:cs typeface="Lora"/>
                <a:sym typeface="Lora"/>
              </a:defRPr>
            </a:lvl3pPr>
            <a:lvl4pPr lvl="3" rtl="0">
              <a:spcBef>
                <a:spcPts val="0"/>
              </a:spcBef>
              <a:spcAft>
                <a:spcPts val="0"/>
              </a:spcAft>
              <a:buSzPts val="2000"/>
              <a:buFont typeface="Lora"/>
              <a:buNone/>
              <a:defRPr b="1" sz="2000">
                <a:highlight>
                  <a:srgbClr val="FFFFFF"/>
                </a:highlight>
                <a:latin typeface="Lora"/>
                <a:ea typeface="Lora"/>
                <a:cs typeface="Lora"/>
                <a:sym typeface="Lora"/>
              </a:defRPr>
            </a:lvl4pPr>
            <a:lvl5pPr lvl="4" rtl="0">
              <a:spcBef>
                <a:spcPts val="0"/>
              </a:spcBef>
              <a:spcAft>
                <a:spcPts val="0"/>
              </a:spcAft>
              <a:buSzPts val="2000"/>
              <a:buFont typeface="Lora"/>
              <a:buNone/>
              <a:defRPr b="1" sz="2000">
                <a:highlight>
                  <a:srgbClr val="FFFFFF"/>
                </a:highlight>
                <a:latin typeface="Lora"/>
                <a:ea typeface="Lora"/>
                <a:cs typeface="Lora"/>
                <a:sym typeface="Lora"/>
              </a:defRPr>
            </a:lvl5pPr>
            <a:lvl6pPr lvl="5" rtl="0">
              <a:spcBef>
                <a:spcPts val="0"/>
              </a:spcBef>
              <a:spcAft>
                <a:spcPts val="0"/>
              </a:spcAft>
              <a:buSzPts val="2000"/>
              <a:buFont typeface="Lora"/>
              <a:buNone/>
              <a:defRPr b="1" sz="2000">
                <a:highlight>
                  <a:srgbClr val="FFFFFF"/>
                </a:highlight>
                <a:latin typeface="Lora"/>
                <a:ea typeface="Lora"/>
                <a:cs typeface="Lora"/>
                <a:sym typeface="Lora"/>
              </a:defRPr>
            </a:lvl6pPr>
            <a:lvl7pPr lvl="6" rtl="0">
              <a:spcBef>
                <a:spcPts val="0"/>
              </a:spcBef>
              <a:spcAft>
                <a:spcPts val="0"/>
              </a:spcAft>
              <a:buSzPts val="2000"/>
              <a:buFont typeface="Lora"/>
              <a:buNone/>
              <a:defRPr b="1" sz="2000">
                <a:highlight>
                  <a:srgbClr val="FFFFFF"/>
                </a:highlight>
                <a:latin typeface="Lora"/>
                <a:ea typeface="Lora"/>
                <a:cs typeface="Lora"/>
                <a:sym typeface="Lora"/>
              </a:defRPr>
            </a:lvl7pPr>
            <a:lvl8pPr lvl="7" rtl="0">
              <a:spcBef>
                <a:spcPts val="0"/>
              </a:spcBef>
              <a:spcAft>
                <a:spcPts val="0"/>
              </a:spcAft>
              <a:buSzPts val="2000"/>
              <a:buFont typeface="Lora"/>
              <a:buNone/>
              <a:defRPr b="1" sz="2000">
                <a:highlight>
                  <a:srgbClr val="FFFFFF"/>
                </a:highlight>
                <a:latin typeface="Lora"/>
                <a:ea typeface="Lora"/>
                <a:cs typeface="Lora"/>
                <a:sym typeface="Lora"/>
              </a:defRPr>
            </a:lvl8pPr>
            <a:lvl9pPr lvl="8" rtl="0">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235" name="Google Shape;235;p52"/>
          <p:cNvSpPr txBox="1"/>
          <p:nvPr>
            <p:ph idx="1" type="body"/>
          </p:nvPr>
        </p:nvSpPr>
        <p:spPr>
          <a:xfrm>
            <a:off x="1381250" y="1616470"/>
            <a:ext cx="6809700" cy="31122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236" name="Google Shape;236;p52"/>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237" name="Google Shape;237;p52"/>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8" name="Shape 238"/>
        <p:cNvGrpSpPr/>
        <p:nvPr/>
      </p:nvGrpSpPr>
      <p:grpSpPr>
        <a:xfrm>
          <a:off x="0" y="0"/>
          <a:ext cx="0" cy="0"/>
          <a:chOff x="0" y="0"/>
          <a:chExt cx="0" cy="0"/>
        </a:xfrm>
      </p:grpSpPr>
      <p:sp>
        <p:nvSpPr>
          <p:cNvPr id="239" name="Google Shape;239;p53"/>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0" name="Google Shape;240;p53"/>
          <p:cNvSpPr txBox="1"/>
          <p:nvPr>
            <p:ph idx="1" type="body"/>
          </p:nvPr>
        </p:nvSpPr>
        <p:spPr>
          <a:xfrm>
            <a:off x="1381250" y="1618700"/>
            <a:ext cx="3425400" cy="3231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241" name="Google Shape;241;p53"/>
          <p:cNvSpPr txBox="1"/>
          <p:nvPr>
            <p:ph idx="2" type="body"/>
          </p:nvPr>
        </p:nvSpPr>
        <p:spPr>
          <a:xfrm>
            <a:off x="5012916" y="1618700"/>
            <a:ext cx="3425400" cy="32310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SzPts val="2000"/>
              <a:buChar char="◉"/>
              <a:defRPr sz="2000"/>
            </a:lvl1pPr>
            <a:lvl2pPr indent="-355600" lvl="1" marL="914400" rtl="0">
              <a:spcBef>
                <a:spcPts val="0"/>
              </a:spcBef>
              <a:spcAft>
                <a:spcPts val="0"/>
              </a:spcAft>
              <a:buSzPts val="2000"/>
              <a:buChar char="○"/>
              <a:defRPr/>
            </a:lvl2pPr>
            <a:lvl3pPr indent="-355600" lvl="2" marL="1371600" rtl="0">
              <a:spcBef>
                <a:spcPts val="0"/>
              </a:spcBef>
              <a:spcAft>
                <a:spcPts val="0"/>
              </a:spcAft>
              <a:buSzPts val="2000"/>
              <a:buChar char="■"/>
              <a:defRPr/>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cxnSp>
        <p:nvCxnSpPr>
          <p:cNvPr id="242" name="Google Shape;242;p53"/>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43" name="Google Shape;243;p53"/>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 name="Google Shape;244;p53"/>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245" name="Google Shape;245;p53"/>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246" name="Shape 246"/>
        <p:cNvGrpSpPr/>
        <p:nvPr/>
      </p:nvGrpSpPr>
      <p:grpSpPr>
        <a:xfrm>
          <a:off x="0" y="0"/>
          <a:ext cx="0" cy="0"/>
          <a:chOff x="0" y="0"/>
          <a:chExt cx="0" cy="0"/>
        </a:xfrm>
      </p:grpSpPr>
      <p:sp>
        <p:nvSpPr>
          <p:cNvPr id="247" name="Google Shape;247;p54"/>
          <p:cNvSpPr txBox="1"/>
          <p:nvPr>
            <p:ph type="title"/>
          </p:nvPr>
        </p:nvSpPr>
        <p:spPr>
          <a:xfrm>
            <a:off x="1381250" y="922668"/>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sp>
        <p:nvSpPr>
          <p:cNvPr id="248" name="Google Shape;248;p54"/>
          <p:cNvSpPr txBox="1"/>
          <p:nvPr>
            <p:ph idx="1" type="body"/>
          </p:nvPr>
        </p:nvSpPr>
        <p:spPr>
          <a:xfrm>
            <a:off x="1381250"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49" name="Google Shape;249;p54"/>
          <p:cNvSpPr txBox="1"/>
          <p:nvPr>
            <p:ph idx="2" type="body"/>
          </p:nvPr>
        </p:nvSpPr>
        <p:spPr>
          <a:xfrm>
            <a:off x="3834912"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50" name="Google Shape;250;p54"/>
          <p:cNvSpPr txBox="1"/>
          <p:nvPr>
            <p:ph idx="3" type="body"/>
          </p:nvPr>
        </p:nvSpPr>
        <p:spPr>
          <a:xfrm>
            <a:off x="6288573" y="1651075"/>
            <a:ext cx="2334000" cy="31224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cxnSp>
        <p:nvCxnSpPr>
          <p:cNvPr id="251" name="Google Shape;251;p54"/>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52" name="Google Shape;252;p54"/>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3" name="Google Shape;253;p54"/>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254" name="Google Shape;254;p54"/>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5" name="Shape 255"/>
        <p:cNvGrpSpPr/>
        <p:nvPr/>
      </p:nvGrpSpPr>
      <p:grpSpPr>
        <a:xfrm>
          <a:off x="0" y="0"/>
          <a:ext cx="0" cy="0"/>
          <a:chOff x="0" y="0"/>
          <a:chExt cx="0" cy="0"/>
        </a:xfrm>
      </p:grpSpPr>
      <p:sp>
        <p:nvSpPr>
          <p:cNvPr id="256" name="Google Shape;256;p55"/>
          <p:cNvSpPr txBox="1"/>
          <p:nvPr>
            <p:ph type="title"/>
          </p:nvPr>
        </p:nvSpPr>
        <p:spPr>
          <a:xfrm>
            <a:off x="1381250" y="937125"/>
            <a:ext cx="3878400" cy="435600"/>
          </a:xfrm>
          <a:prstGeom prst="rect">
            <a:avLst/>
          </a:prstGeom>
        </p:spPr>
        <p:txBody>
          <a:bodyPr anchorCtr="0" anchor="ctr" bIns="91425" lIns="91425" spcFirstLastPara="1" rIns="91425" wrap="square" tIns="91425">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p:txBody>
      </p:sp>
      <p:cxnSp>
        <p:nvCxnSpPr>
          <p:cNvPr id="257" name="Google Shape;257;p55"/>
          <p:cNvCxnSpPr/>
          <p:nvPr/>
        </p:nvCxnSpPr>
        <p:spPr>
          <a:xfrm>
            <a:off x="0" y="1131725"/>
            <a:ext cx="1375800" cy="0"/>
          </a:xfrm>
          <a:prstGeom prst="straightConnector1">
            <a:avLst/>
          </a:prstGeom>
          <a:noFill/>
          <a:ln cap="flat" cmpd="sng" w="9525">
            <a:solidFill>
              <a:srgbClr val="CCCCCC"/>
            </a:solidFill>
            <a:prstDash val="solid"/>
            <a:round/>
            <a:headEnd len="med" w="med" type="none"/>
            <a:tailEnd len="med" w="med" type="none"/>
          </a:ln>
        </p:spPr>
      </p:cxnSp>
      <p:sp>
        <p:nvSpPr>
          <p:cNvPr id="258" name="Google Shape;258;p55"/>
          <p:cNvSpPr/>
          <p:nvPr/>
        </p:nvSpPr>
        <p:spPr>
          <a:xfrm>
            <a:off x="817475" y="928767"/>
            <a:ext cx="405900" cy="4059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55"/>
          <p:cNvCxnSpPr/>
          <p:nvPr/>
        </p:nvCxnSpPr>
        <p:spPr>
          <a:xfrm>
            <a:off x="5265650" y="1131725"/>
            <a:ext cx="3878400" cy="0"/>
          </a:xfrm>
          <a:prstGeom prst="straightConnector1">
            <a:avLst/>
          </a:prstGeom>
          <a:noFill/>
          <a:ln cap="flat" cmpd="sng" w="9525">
            <a:solidFill>
              <a:srgbClr val="CCCCCC"/>
            </a:solidFill>
            <a:prstDash val="solid"/>
            <a:round/>
            <a:headEnd len="med" w="med" type="none"/>
            <a:tailEnd len="med" w="med" type="none"/>
          </a:ln>
        </p:spPr>
      </p:cxnSp>
      <p:sp>
        <p:nvSpPr>
          <p:cNvPr id="260" name="Google Shape;260;p55"/>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1" name="Shape 261"/>
        <p:cNvGrpSpPr/>
        <p:nvPr/>
      </p:nvGrpSpPr>
      <p:grpSpPr>
        <a:xfrm>
          <a:off x="0" y="0"/>
          <a:ext cx="0" cy="0"/>
          <a:chOff x="0" y="0"/>
          <a:chExt cx="0" cy="0"/>
        </a:xfrm>
      </p:grpSpPr>
      <p:sp>
        <p:nvSpPr>
          <p:cNvPr id="262" name="Google Shape;262;p56"/>
          <p:cNvSpPr txBox="1"/>
          <p:nvPr>
            <p:ph idx="1" type="body"/>
          </p:nvPr>
        </p:nvSpPr>
        <p:spPr>
          <a:xfrm>
            <a:off x="1990450" y="4037375"/>
            <a:ext cx="5163000" cy="519600"/>
          </a:xfrm>
          <a:prstGeom prst="rect">
            <a:avLst/>
          </a:prstGeom>
        </p:spPr>
        <p:txBody>
          <a:bodyPr anchorCtr="0" anchor="b" bIns="91425" lIns="91425" spcFirstLastPara="1" rIns="91425" wrap="square" tIns="91425">
            <a:noAutofit/>
          </a:bodyPr>
          <a:lstStyle>
            <a:lvl1pPr indent="-228600" lvl="0" marL="457200" rtl="0" algn="ctr">
              <a:spcBef>
                <a:spcPts val="360"/>
              </a:spcBef>
              <a:spcAft>
                <a:spcPts val="0"/>
              </a:spcAft>
              <a:buSzPts val="1400"/>
              <a:buFont typeface="Lora"/>
              <a:buNone/>
              <a:defRPr i="1" sz="1400">
                <a:latin typeface="Lora"/>
                <a:ea typeface="Lora"/>
                <a:cs typeface="Lora"/>
                <a:sym typeface="Lora"/>
              </a:defRPr>
            </a:lvl1pPr>
          </a:lstStyle>
          <a:p/>
        </p:txBody>
      </p:sp>
      <p:cxnSp>
        <p:nvCxnSpPr>
          <p:cNvPr id="263" name="Google Shape;263;p56"/>
          <p:cNvCxnSpPr/>
          <p:nvPr/>
        </p:nvCxnSpPr>
        <p:spPr>
          <a:xfrm>
            <a:off x="-6025" y="4666129"/>
            <a:ext cx="9162000" cy="0"/>
          </a:xfrm>
          <a:prstGeom prst="straightConnector1">
            <a:avLst/>
          </a:prstGeom>
          <a:noFill/>
          <a:ln cap="flat" cmpd="sng" w="9525">
            <a:solidFill>
              <a:srgbClr val="CCCCCC"/>
            </a:solidFill>
            <a:prstDash val="solid"/>
            <a:round/>
            <a:headEnd len="med" w="med" type="none"/>
            <a:tailEnd len="med" w="med" type="none"/>
          </a:ln>
        </p:spPr>
      </p:cxnSp>
      <p:sp>
        <p:nvSpPr>
          <p:cNvPr id="264" name="Google Shape;264;p56"/>
          <p:cNvSpPr/>
          <p:nvPr/>
        </p:nvSpPr>
        <p:spPr>
          <a:xfrm>
            <a:off x="4457400" y="4551496"/>
            <a:ext cx="229200" cy="2292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6"/>
          <p:cNvSpPr txBox="1"/>
          <p:nvPr>
            <p:ph idx="12" type="sldNum"/>
          </p:nvPr>
        </p:nvSpPr>
        <p:spPr>
          <a:xfrm>
            <a:off x="4297650" y="4780700"/>
            <a:ext cx="548700" cy="3627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6" name="Shape 266"/>
        <p:cNvGrpSpPr/>
        <p:nvPr/>
      </p:nvGrpSpPr>
      <p:grpSpPr>
        <a:xfrm>
          <a:off x="0" y="0"/>
          <a:ext cx="0" cy="0"/>
          <a:chOff x="0" y="0"/>
          <a:chExt cx="0" cy="0"/>
        </a:xfrm>
      </p:grpSpPr>
      <p:cxnSp>
        <p:nvCxnSpPr>
          <p:cNvPr id="267" name="Google Shape;267;p57"/>
          <p:cNvCxnSpPr/>
          <p:nvPr/>
        </p:nvCxnSpPr>
        <p:spPr>
          <a:xfrm>
            <a:off x="-6025" y="4513729"/>
            <a:ext cx="9162000" cy="0"/>
          </a:xfrm>
          <a:prstGeom prst="straightConnector1">
            <a:avLst/>
          </a:prstGeom>
          <a:noFill/>
          <a:ln cap="flat" cmpd="sng" w="9525">
            <a:solidFill>
              <a:srgbClr val="CCCCCC"/>
            </a:solidFill>
            <a:prstDash val="solid"/>
            <a:round/>
            <a:headEnd len="med" w="med" type="none"/>
            <a:tailEnd len="med" w="med" type="none"/>
          </a:ln>
        </p:spPr>
      </p:cxnSp>
      <p:sp>
        <p:nvSpPr>
          <p:cNvPr id="268" name="Google Shape;268;p57"/>
          <p:cNvSpPr/>
          <p:nvPr/>
        </p:nvSpPr>
        <p:spPr>
          <a:xfrm>
            <a:off x="4293700" y="4235405"/>
            <a:ext cx="556500" cy="556500"/>
          </a:xfrm>
          <a:prstGeom prst="ellipse">
            <a:avLst/>
          </a:prstGeom>
          <a:solidFill>
            <a:srgbClr val="FFCD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7"/>
          <p:cNvSpPr txBox="1"/>
          <p:nvPr>
            <p:ph idx="12" type="sldNum"/>
          </p:nvPr>
        </p:nvSpPr>
        <p:spPr>
          <a:xfrm>
            <a:off x="4297650" y="4791900"/>
            <a:ext cx="548700" cy="351600"/>
          </a:xfrm>
          <a:prstGeom prst="rect">
            <a:avLst/>
          </a:prstGeom>
        </p:spPr>
        <p:txBody>
          <a:bodyPr anchorCtr="0" anchor="ctr" bIns="91425" lIns="91425" spcFirstLastPara="1" rIns="91425" wrap="square" tIns="91425">
            <a:noAutofit/>
          </a:bodyPr>
          <a:lstStyle>
            <a:lvl1pPr lvl="0" rtl="0" algn="ctr">
              <a:buNone/>
              <a:defRPr>
                <a:latin typeface="Lora"/>
                <a:ea typeface="Lora"/>
                <a:cs typeface="Lora"/>
                <a:sym typeface="Lora"/>
              </a:defRPr>
            </a:lvl1pPr>
            <a:lvl2pPr lvl="1" rtl="0" algn="ctr">
              <a:buNone/>
              <a:defRPr>
                <a:latin typeface="Lora"/>
                <a:ea typeface="Lora"/>
                <a:cs typeface="Lora"/>
                <a:sym typeface="Lora"/>
              </a:defRPr>
            </a:lvl2pPr>
            <a:lvl3pPr lvl="2" rtl="0" algn="ctr">
              <a:buNone/>
              <a:defRPr>
                <a:latin typeface="Lora"/>
                <a:ea typeface="Lora"/>
                <a:cs typeface="Lora"/>
                <a:sym typeface="Lora"/>
              </a:defRPr>
            </a:lvl3pPr>
            <a:lvl4pPr lvl="3" rtl="0" algn="ctr">
              <a:buNone/>
              <a:defRPr>
                <a:latin typeface="Lora"/>
                <a:ea typeface="Lora"/>
                <a:cs typeface="Lora"/>
                <a:sym typeface="Lora"/>
              </a:defRPr>
            </a:lvl4pPr>
            <a:lvl5pPr lvl="4" rtl="0" algn="ctr">
              <a:buNone/>
              <a:defRPr>
                <a:latin typeface="Lora"/>
                <a:ea typeface="Lora"/>
                <a:cs typeface="Lora"/>
                <a:sym typeface="Lora"/>
              </a:defRPr>
            </a:lvl5pPr>
            <a:lvl6pPr lvl="5" rtl="0" algn="ctr">
              <a:buNone/>
              <a:defRPr>
                <a:latin typeface="Lora"/>
                <a:ea typeface="Lora"/>
                <a:cs typeface="Lora"/>
                <a:sym typeface="Lora"/>
              </a:defRPr>
            </a:lvl6pPr>
            <a:lvl7pPr lvl="6" rtl="0" algn="ctr">
              <a:buNone/>
              <a:defRPr>
                <a:latin typeface="Lora"/>
                <a:ea typeface="Lora"/>
                <a:cs typeface="Lora"/>
                <a:sym typeface="Lora"/>
              </a:defRPr>
            </a:lvl7pPr>
            <a:lvl8pPr lvl="7" rtl="0" algn="ctr">
              <a:buNone/>
              <a:defRPr>
                <a:latin typeface="Lora"/>
                <a:ea typeface="Lora"/>
                <a:cs typeface="Lora"/>
                <a:sym typeface="Lora"/>
              </a:defRPr>
            </a:lvl8pPr>
            <a:lvl9pPr lvl="8" rtl="0" algn="ctr">
              <a:buNone/>
              <a:defRPr>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270" name="Shape 270"/>
        <p:cNvGrpSpPr/>
        <p:nvPr/>
      </p:nvGrpSpPr>
      <p:grpSpPr>
        <a:xfrm>
          <a:off x="0" y="0"/>
          <a:ext cx="0" cy="0"/>
          <a:chOff x="0" y="0"/>
          <a:chExt cx="0" cy="0"/>
        </a:xfrm>
      </p:grpSpPr>
      <p:sp>
        <p:nvSpPr>
          <p:cNvPr id="271" name="Google Shape;271;p58"/>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spTree>
      <p:nvGrpSpPr>
        <p:cNvPr id="272" name="Shape 272"/>
        <p:cNvGrpSpPr/>
        <p:nvPr/>
      </p:nvGrpSpPr>
      <p:grpSpPr>
        <a:xfrm>
          <a:off x="0" y="0"/>
          <a:ext cx="0" cy="0"/>
          <a:chOff x="0" y="0"/>
          <a:chExt cx="0" cy="0"/>
        </a:xfrm>
      </p:grpSpPr>
      <p:sp>
        <p:nvSpPr>
          <p:cNvPr id="273" name="Google Shape;273;p5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4" name="Google Shape;274;p5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5" name="Google Shape;275;p5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76" name="Shape 276"/>
        <p:cNvGrpSpPr/>
        <p:nvPr/>
      </p:nvGrpSpPr>
      <p:grpSpPr>
        <a:xfrm>
          <a:off x="0" y="0"/>
          <a:ext cx="0" cy="0"/>
          <a:chOff x="0" y="0"/>
          <a:chExt cx="0" cy="0"/>
        </a:xfrm>
      </p:grpSpPr>
      <p:sp>
        <p:nvSpPr>
          <p:cNvPr id="277" name="Google Shape;277;p6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8" name="Google Shape;278;p6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9" name="Google Shape;279;p6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280" name="Shape 280"/>
        <p:cNvGrpSpPr/>
        <p:nvPr/>
      </p:nvGrpSpPr>
      <p:grpSpPr>
        <a:xfrm>
          <a:off x="0" y="0"/>
          <a:ext cx="0" cy="0"/>
          <a:chOff x="0" y="0"/>
          <a:chExt cx="0" cy="0"/>
        </a:xfrm>
      </p:grpSpPr>
      <p:sp>
        <p:nvSpPr>
          <p:cNvPr id="281" name="Google Shape;281;p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2" name="Google Shape;282;p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3" name="Google Shape;283;p6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284" name="Shape 284"/>
        <p:cNvGrpSpPr/>
        <p:nvPr/>
      </p:nvGrpSpPr>
      <p:grpSpPr>
        <a:xfrm>
          <a:off x="0" y="0"/>
          <a:ext cx="0" cy="0"/>
          <a:chOff x="0" y="0"/>
          <a:chExt cx="0" cy="0"/>
        </a:xfrm>
      </p:grpSpPr>
      <p:sp>
        <p:nvSpPr>
          <p:cNvPr id="285" name="Google Shape;285;p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86" name="Google Shape;286;p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7" name="Google Shape;287;p6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288" name="Shape 288"/>
        <p:cNvGrpSpPr/>
        <p:nvPr/>
      </p:nvGrpSpPr>
      <p:grpSpPr>
        <a:xfrm>
          <a:off x="0" y="0"/>
          <a:ext cx="0" cy="0"/>
          <a:chOff x="0" y="0"/>
          <a:chExt cx="0" cy="0"/>
        </a:xfrm>
      </p:grpSpPr>
      <p:sp>
        <p:nvSpPr>
          <p:cNvPr id="289" name="Google Shape;289;p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0" name="Google Shape;290;p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1" name="Google Shape;291;p6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292" name="Shape 292"/>
        <p:cNvGrpSpPr/>
        <p:nvPr/>
      </p:nvGrpSpPr>
      <p:grpSpPr>
        <a:xfrm>
          <a:off x="0" y="0"/>
          <a:ext cx="0" cy="0"/>
          <a:chOff x="0" y="0"/>
          <a:chExt cx="0" cy="0"/>
        </a:xfrm>
      </p:grpSpPr>
      <p:sp>
        <p:nvSpPr>
          <p:cNvPr id="293" name="Google Shape;293;p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4" name="Google Shape;294;p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5" name="Google Shape;295;p6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8">
  <p:cSld name="TITLE_8">
    <p:spTree>
      <p:nvGrpSpPr>
        <p:cNvPr id="296" name="Shape 296"/>
        <p:cNvGrpSpPr/>
        <p:nvPr/>
      </p:nvGrpSpPr>
      <p:grpSpPr>
        <a:xfrm>
          <a:off x="0" y="0"/>
          <a:ext cx="0" cy="0"/>
          <a:chOff x="0" y="0"/>
          <a:chExt cx="0" cy="0"/>
        </a:xfrm>
      </p:grpSpPr>
      <p:sp>
        <p:nvSpPr>
          <p:cNvPr id="297" name="Google Shape;297;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8" name="Google Shape;298;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9" name="Google Shape;299;p6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
  <p:cSld name="TITLE_9">
    <p:spTree>
      <p:nvGrpSpPr>
        <p:cNvPr id="300" name="Shape 300"/>
        <p:cNvGrpSpPr/>
        <p:nvPr/>
      </p:nvGrpSpPr>
      <p:grpSpPr>
        <a:xfrm>
          <a:off x="0" y="0"/>
          <a:ext cx="0" cy="0"/>
          <a:chOff x="0" y="0"/>
          <a:chExt cx="0" cy="0"/>
        </a:xfrm>
      </p:grpSpPr>
      <p:sp>
        <p:nvSpPr>
          <p:cNvPr id="301" name="Google Shape;301;p6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2" name="Google Shape;302;p66"/>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3" name="Google Shape;303;p6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0">
  <p:cSld name="TITLE_10">
    <p:spTree>
      <p:nvGrpSpPr>
        <p:cNvPr id="304" name="Shape 304"/>
        <p:cNvGrpSpPr/>
        <p:nvPr/>
      </p:nvGrpSpPr>
      <p:grpSpPr>
        <a:xfrm>
          <a:off x="0" y="0"/>
          <a:ext cx="0" cy="0"/>
          <a:chOff x="0" y="0"/>
          <a:chExt cx="0" cy="0"/>
        </a:xfrm>
      </p:grpSpPr>
      <p:sp>
        <p:nvSpPr>
          <p:cNvPr id="305" name="Google Shape;305;p6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6" name="Google Shape;306;p6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7" name="Google Shape;307;p6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1">
  <p:cSld name="TITLE_11">
    <p:spTree>
      <p:nvGrpSpPr>
        <p:cNvPr id="308" name="Shape 308"/>
        <p:cNvGrpSpPr/>
        <p:nvPr/>
      </p:nvGrpSpPr>
      <p:grpSpPr>
        <a:xfrm>
          <a:off x="0" y="0"/>
          <a:ext cx="0" cy="0"/>
          <a:chOff x="0" y="0"/>
          <a:chExt cx="0" cy="0"/>
        </a:xfrm>
      </p:grpSpPr>
      <p:sp>
        <p:nvSpPr>
          <p:cNvPr id="309" name="Google Shape;309;p6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0" name="Google Shape;310;p6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1" name="Google Shape;311;p6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2">
  <p:cSld name="TITLE_12">
    <p:spTree>
      <p:nvGrpSpPr>
        <p:cNvPr id="312" name="Shape 312"/>
        <p:cNvGrpSpPr/>
        <p:nvPr/>
      </p:nvGrpSpPr>
      <p:grpSpPr>
        <a:xfrm>
          <a:off x="0" y="0"/>
          <a:ext cx="0" cy="0"/>
          <a:chOff x="0" y="0"/>
          <a:chExt cx="0" cy="0"/>
        </a:xfrm>
      </p:grpSpPr>
      <p:sp>
        <p:nvSpPr>
          <p:cNvPr id="313" name="Google Shape;313;p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4" name="Google Shape;314;p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5" name="Google Shape;315;p6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3">
  <p:cSld name="TITLE_13">
    <p:spTree>
      <p:nvGrpSpPr>
        <p:cNvPr id="316" name="Shape 316"/>
        <p:cNvGrpSpPr/>
        <p:nvPr/>
      </p:nvGrpSpPr>
      <p:grpSpPr>
        <a:xfrm>
          <a:off x="0" y="0"/>
          <a:ext cx="0" cy="0"/>
          <a:chOff x="0" y="0"/>
          <a:chExt cx="0" cy="0"/>
        </a:xfrm>
      </p:grpSpPr>
      <p:sp>
        <p:nvSpPr>
          <p:cNvPr id="317" name="Google Shape;317;p7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70"/>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19" name="Google Shape;319;p7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4">
  <p:cSld name="TITLE_14">
    <p:spTree>
      <p:nvGrpSpPr>
        <p:cNvPr id="320" name="Shape 320"/>
        <p:cNvGrpSpPr/>
        <p:nvPr/>
      </p:nvGrpSpPr>
      <p:grpSpPr>
        <a:xfrm>
          <a:off x="0" y="0"/>
          <a:ext cx="0" cy="0"/>
          <a:chOff x="0" y="0"/>
          <a:chExt cx="0" cy="0"/>
        </a:xfrm>
      </p:grpSpPr>
      <p:sp>
        <p:nvSpPr>
          <p:cNvPr id="321" name="Google Shape;321;p7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22" name="Google Shape;322;p7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3" name="Google Shape;323;p7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theme" Target="../theme/theme3.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5.xml"/><Relationship Id="rId22" Type="http://schemas.openxmlformats.org/officeDocument/2006/relationships/slideLayout" Target="../slideLayouts/slideLayout37.xml"/><Relationship Id="rId21" Type="http://schemas.openxmlformats.org/officeDocument/2006/relationships/slideLayout" Target="../slideLayouts/slideLayout36.xml"/><Relationship Id="rId24" Type="http://schemas.openxmlformats.org/officeDocument/2006/relationships/slideLayout" Target="../slideLayouts/slideLayout39.xml"/><Relationship Id="rId23" Type="http://schemas.openxmlformats.org/officeDocument/2006/relationships/slideLayout" Target="../slideLayouts/slideLayout38.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9" Type="http://schemas.openxmlformats.org/officeDocument/2006/relationships/slideLayout" Target="../slideLayouts/slideLayout24.xml"/><Relationship Id="rId26" Type="http://schemas.openxmlformats.org/officeDocument/2006/relationships/slideLayout" Target="../slideLayouts/slideLayout41.xml"/><Relationship Id="rId25" Type="http://schemas.openxmlformats.org/officeDocument/2006/relationships/slideLayout" Target="../slideLayouts/slideLayout40.xml"/><Relationship Id="rId28" Type="http://schemas.openxmlformats.org/officeDocument/2006/relationships/slideLayout" Target="../slideLayouts/slideLayout43.xml"/><Relationship Id="rId27" Type="http://schemas.openxmlformats.org/officeDocument/2006/relationships/slideLayout" Target="../slideLayouts/slideLayout42.xml"/><Relationship Id="rId5" Type="http://schemas.openxmlformats.org/officeDocument/2006/relationships/slideLayout" Target="../slideLayouts/slideLayout20.xml"/><Relationship Id="rId6" Type="http://schemas.openxmlformats.org/officeDocument/2006/relationships/slideLayout" Target="../slideLayouts/slideLayout21.xml"/><Relationship Id="rId29" Type="http://schemas.openxmlformats.org/officeDocument/2006/relationships/slideLayout" Target="../slideLayouts/slideLayout44.xml"/><Relationship Id="rId7" Type="http://schemas.openxmlformats.org/officeDocument/2006/relationships/slideLayout" Target="../slideLayouts/slideLayout22.xml"/><Relationship Id="rId8" Type="http://schemas.openxmlformats.org/officeDocument/2006/relationships/slideLayout" Target="../slideLayouts/slideLayout23.xml"/><Relationship Id="rId31" Type="http://schemas.openxmlformats.org/officeDocument/2006/relationships/theme" Target="../theme/theme4.xml"/><Relationship Id="rId30" Type="http://schemas.openxmlformats.org/officeDocument/2006/relationships/slideLayout" Target="../slideLayouts/slideLayout45.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9" Type="http://schemas.openxmlformats.org/officeDocument/2006/relationships/slideLayout" Target="../slideLayouts/slideLayout34.xml"/><Relationship Id="rId18"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5.xml"/><Relationship Id="rId22" Type="http://schemas.openxmlformats.org/officeDocument/2006/relationships/slideLayout" Target="../slideLayouts/slideLayout67.xml"/><Relationship Id="rId21" Type="http://schemas.openxmlformats.org/officeDocument/2006/relationships/slideLayout" Target="../slideLayouts/slideLayout66.xml"/><Relationship Id="rId24" Type="http://schemas.openxmlformats.org/officeDocument/2006/relationships/theme" Target="../theme/theme1.xml"/><Relationship Id="rId23" Type="http://schemas.openxmlformats.org/officeDocument/2006/relationships/slideLayout" Target="../slideLayouts/slideLayout68.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9" Type="http://schemas.openxmlformats.org/officeDocument/2006/relationships/slideLayout" Target="../slideLayouts/slideLayout54.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5" Type="http://schemas.openxmlformats.org/officeDocument/2006/relationships/slideLayout" Target="../slideLayouts/slideLayout60.xml"/><Relationship Id="rId14" Type="http://schemas.openxmlformats.org/officeDocument/2006/relationships/slideLayout" Target="../slideLayouts/slideLayout59.xml"/><Relationship Id="rId17" Type="http://schemas.openxmlformats.org/officeDocument/2006/relationships/slideLayout" Target="../slideLayouts/slideLayout62.xml"/><Relationship Id="rId16" Type="http://schemas.openxmlformats.org/officeDocument/2006/relationships/slideLayout" Target="../slideLayouts/slideLayout61.xml"/><Relationship Id="rId19" Type="http://schemas.openxmlformats.org/officeDocument/2006/relationships/slideLayout" Target="../slideLayouts/slideLayout64.xml"/><Relationship Id="rId1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2DC5FA"/>
              </a:buClr>
              <a:buSzPts val="3000"/>
              <a:buFont typeface="Roboto Slab"/>
              <a:buNone/>
              <a:defRPr b="1" sz="3000">
                <a:solidFill>
                  <a:srgbClr val="2DC5FA"/>
                </a:solidFill>
                <a:latin typeface="Roboto Slab"/>
                <a:ea typeface="Roboto Slab"/>
                <a:cs typeface="Roboto Slab"/>
                <a:sym typeface="Roboto Slab"/>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rgbClr val="434343"/>
              </a:buClr>
              <a:buSzPts val="1400"/>
              <a:buFont typeface="Roboto"/>
              <a:buChar char="●"/>
              <a:defRPr>
                <a:solidFill>
                  <a:srgbClr val="434343"/>
                </a:solidFill>
                <a:latin typeface="Roboto"/>
                <a:ea typeface="Roboto"/>
                <a:cs typeface="Roboto"/>
                <a:sym typeface="Roboto"/>
              </a:defRPr>
            </a:lvl1pPr>
            <a:lvl2pPr indent="-317500" lvl="1" marL="914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67" name="Google Shape;6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210" name="Shape 210"/>
        <p:cNvGrpSpPr/>
        <p:nvPr/>
      </p:nvGrpSpPr>
      <p:grpSpPr>
        <a:xfrm>
          <a:off x="0" y="0"/>
          <a:ext cx="0" cy="0"/>
          <a:chOff x="0" y="0"/>
          <a:chExt cx="0" cy="0"/>
        </a:xfrm>
      </p:grpSpPr>
      <p:sp>
        <p:nvSpPr>
          <p:cNvPr id="211" name="Google Shape;211;p48"/>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sp>
        <p:nvSpPr>
          <p:cNvPr id="212" name="Google Shape;212;p48"/>
          <p:cNvSpPr txBox="1"/>
          <p:nvPr>
            <p:ph type="title"/>
          </p:nvPr>
        </p:nvSpPr>
        <p:spPr>
          <a:xfrm>
            <a:off x="1381250" y="937117"/>
            <a:ext cx="6809700" cy="435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2000"/>
              <a:buFont typeface="Lora"/>
              <a:buNone/>
              <a:defRPr b="1" sz="2000">
                <a:latin typeface="Lora"/>
                <a:ea typeface="Lora"/>
                <a:cs typeface="Lora"/>
                <a:sym typeface="Lora"/>
              </a:defRPr>
            </a:lvl1pPr>
            <a:lvl2pPr lvl="1" rtl="0">
              <a:spcBef>
                <a:spcPts val="0"/>
              </a:spcBef>
              <a:spcAft>
                <a:spcPts val="0"/>
              </a:spcAft>
              <a:buSzPts val="2000"/>
              <a:buFont typeface="Lora"/>
              <a:buNone/>
              <a:defRPr b="1" sz="2000">
                <a:latin typeface="Lora"/>
                <a:ea typeface="Lora"/>
                <a:cs typeface="Lora"/>
                <a:sym typeface="Lora"/>
              </a:defRPr>
            </a:lvl2pPr>
            <a:lvl3pPr lvl="2" rtl="0">
              <a:spcBef>
                <a:spcPts val="0"/>
              </a:spcBef>
              <a:spcAft>
                <a:spcPts val="0"/>
              </a:spcAft>
              <a:buSzPts val="2000"/>
              <a:buFont typeface="Lora"/>
              <a:buNone/>
              <a:defRPr b="1" sz="2000">
                <a:latin typeface="Lora"/>
                <a:ea typeface="Lora"/>
                <a:cs typeface="Lora"/>
                <a:sym typeface="Lora"/>
              </a:defRPr>
            </a:lvl3pPr>
            <a:lvl4pPr lvl="3" rtl="0">
              <a:spcBef>
                <a:spcPts val="0"/>
              </a:spcBef>
              <a:spcAft>
                <a:spcPts val="0"/>
              </a:spcAft>
              <a:buSzPts val="2000"/>
              <a:buFont typeface="Lora"/>
              <a:buNone/>
              <a:defRPr b="1" sz="2000">
                <a:latin typeface="Lora"/>
                <a:ea typeface="Lora"/>
                <a:cs typeface="Lora"/>
                <a:sym typeface="Lora"/>
              </a:defRPr>
            </a:lvl4pPr>
            <a:lvl5pPr lvl="4" rtl="0">
              <a:spcBef>
                <a:spcPts val="0"/>
              </a:spcBef>
              <a:spcAft>
                <a:spcPts val="0"/>
              </a:spcAft>
              <a:buSzPts val="2000"/>
              <a:buFont typeface="Lora"/>
              <a:buNone/>
              <a:defRPr b="1" sz="2000">
                <a:latin typeface="Lora"/>
                <a:ea typeface="Lora"/>
                <a:cs typeface="Lora"/>
                <a:sym typeface="Lora"/>
              </a:defRPr>
            </a:lvl5pPr>
            <a:lvl6pPr lvl="5" rtl="0">
              <a:spcBef>
                <a:spcPts val="0"/>
              </a:spcBef>
              <a:spcAft>
                <a:spcPts val="0"/>
              </a:spcAft>
              <a:buSzPts val="2000"/>
              <a:buFont typeface="Lora"/>
              <a:buNone/>
              <a:defRPr b="1" sz="2000">
                <a:latin typeface="Lora"/>
                <a:ea typeface="Lora"/>
                <a:cs typeface="Lora"/>
                <a:sym typeface="Lora"/>
              </a:defRPr>
            </a:lvl6pPr>
            <a:lvl7pPr lvl="6" rtl="0">
              <a:spcBef>
                <a:spcPts val="0"/>
              </a:spcBef>
              <a:spcAft>
                <a:spcPts val="0"/>
              </a:spcAft>
              <a:buSzPts val="2000"/>
              <a:buFont typeface="Lora"/>
              <a:buNone/>
              <a:defRPr b="1" sz="2000">
                <a:latin typeface="Lora"/>
                <a:ea typeface="Lora"/>
                <a:cs typeface="Lora"/>
                <a:sym typeface="Lora"/>
              </a:defRPr>
            </a:lvl7pPr>
            <a:lvl8pPr lvl="7" rtl="0">
              <a:spcBef>
                <a:spcPts val="0"/>
              </a:spcBef>
              <a:spcAft>
                <a:spcPts val="0"/>
              </a:spcAft>
              <a:buSzPts val="2000"/>
              <a:buFont typeface="Lora"/>
              <a:buNone/>
              <a:defRPr b="1" sz="2000">
                <a:latin typeface="Lora"/>
                <a:ea typeface="Lora"/>
                <a:cs typeface="Lora"/>
                <a:sym typeface="Lora"/>
              </a:defRPr>
            </a:lvl8pPr>
            <a:lvl9pPr lvl="8" rtl="0">
              <a:spcBef>
                <a:spcPts val="0"/>
              </a:spcBef>
              <a:spcAft>
                <a:spcPts val="0"/>
              </a:spcAft>
              <a:buSzPts val="2000"/>
              <a:buFont typeface="Lora"/>
              <a:buNone/>
              <a:defRPr b="1" sz="2000">
                <a:latin typeface="Lora"/>
                <a:ea typeface="Lora"/>
                <a:cs typeface="Lora"/>
                <a:sym typeface="Lora"/>
              </a:defRPr>
            </a:lvl9pPr>
          </a:lstStyle>
          <a:p/>
        </p:txBody>
      </p:sp>
      <p:sp>
        <p:nvSpPr>
          <p:cNvPr id="213" name="Google Shape;213;p4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000">
                <a:solidFill>
                  <a:srgbClr val="1D1D1B"/>
                </a:solidFill>
                <a:latin typeface="Lora"/>
                <a:ea typeface="Lora"/>
                <a:cs typeface="Lora"/>
                <a:sym typeface="Lora"/>
              </a:defRPr>
            </a:lvl1pPr>
            <a:lvl2pPr lvl="1" rtl="0" algn="r">
              <a:buNone/>
              <a:defRPr sz="1000">
                <a:solidFill>
                  <a:srgbClr val="1D1D1B"/>
                </a:solidFill>
                <a:latin typeface="Lora"/>
                <a:ea typeface="Lora"/>
                <a:cs typeface="Lora"/>
                <a:sym typeface="Lora"/>
              </a:defRPr>
            </a:lvl2pPr>
            <a:lvl3pPr lvl="2" rtl="0" algn="r">
              <a:buNone/>
              <a:defRPr sz="1000">
                <a:solidFill>
                  <a:srgbClr val="1D1D1B"/>
                </a:solidFill>
                <a:latin typeface="Lora"/>
                <a:ea typeface="Lora"/>
                <a:cs typeface="Lora"/>
                <a:sym typeface="Lora"/>
              </a:defRPr>
            </a:lvl3pPr>
            <a:lvl4pPr lvl="3" rtl="0" algn="r">
              <a:buNone/>
              <a:defRPr sz="1000">
                <a:solidFill>
                  <a:srgbClr val="1D1D1B"/>
                </a:solidFill>
                <a:latin typeface="Lora"/>
                <a:ea typeface="Lora"/>
                <a:cs typeface="Lora"/>
                <a:sym typeface="Lora"/>
              </a:defRPr>
            </a:lvl4pPr>
            <a:lvl5pPr lvl="4" rtl="0" algn="r">
              <a:buNone/>
              <a:defRPr sz="1000">
                <a:solidFill>
                  <a:srgbClr val="1D1D1B"/>
                </a:solidFill>
                <a:latin typeface="Lora"/>
                <a:ea typeface="Lora"/>
                <a:cs typeface="Lora"/>
                <a:sym typeface="Lora"/>
              </a:defRPr>
            </a:lvl5pPr>
            <a:lvl6pPr lvl="5" rtl="0" algn="r">
              <a:buNone/>
              <a:defRPr sz="1000">
                <a:solidFill>
                  <a:srgbClr val="1D1D1B"/>
                </a:solidFill>
                <a:latin typeface="Lora"/>
                <a:ea typeface="Lora"/>
                <a:cs typeface="Lora"/>
                <a:sym typeface="Lora"/>
              </a:defRPr>
            </a:lvl6pPr>
            <a:lvl7pPr lvl="6" rtl="0" algn="r">
              <a:buNone/>
              <a:defRPr sz="1000">
                <a:solidFill>
                  <a:srgbClr val="1D1D1B"/>
                </a:solidFill>
                <a:latin typeface="Lora"/>
                <a:ea typeface="Lora"/>
                <a:cs typeface="Lora"/>
                <a:sym typeface="Lora"/>
              </a:defRPr>
            </a:lvl7pPr>
            <a:lvl8pPr lvl="7" rtl="0" algn="r">
              <a:buNone/>
              <a:defRPr sz="1000">
                <a:solidFill>
                  <a:srgbClr val="1D1D1B"/>
                </a:solidFill>
                <a:latin typeface="Lora"/>
                <a:ea typeface="Lora"/>
                <a:cs typeface="Lora"/>
                <a:sym typeface="Lora"/>
              </a:defRPr>
            </a:lvl8pPr>
            <a:lvl9pPr lvl="8" rtl="0" algn="r">
              <a:buNone/>
              <a:defRPr sz="1000">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714" r:id="rId22"/>
    <p:sldLayoutId id="2147483715" r:id="rId2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9.png"/><Relationship Id="rId4" Type="http://schemas.openxmlformats.org/officeDocument/2006/relationships/image" Target="../media/image41.png"/><Relationship Id="rId5"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6.xml"/><Relationship Id="rId3" Type="http://schemas.openxmlformats.org/officeDocument/2006/relationships/hyperlink" Target="https://public.tableau.com/en-us/gallery/what-emoji-say-about-music?tab=featured&amp;topic=topic-music-and-art" TargetMode="External"/><Relationship Id="rId4" Type="http://schemas.openxmlformats.org/officeDocument/2006/relationships/image" Target="../media/image46.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hyperlink" Target="https://opendata-ajuntament.barcelona.cat/" TargetMode="External"/><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23.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9.xml"/><Relationship Id="rId3"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72"/>
          <p:cNvSpPr txBox="1"/>
          <p:nvPr>
            <p:ph type="title"/>
          </p:nvPr>
        </p:nvSpPr>
        <p:spPr>
          <a:xfrm>
            <a:off x="1959550" y="3924475"/>
            <a:ext cx="39090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DATA ANALYTICS</a:t>
            </a:r>
            <a:r>
              <a:rPr lang="en">
                <a:latin typeface="Montserrat"/>
                <a:ea typeface="Montserrat"/>
                <a:cs typeface="Montserrat"/>
                <a:sym typeface="Montserrat"/>
              </a:rPr>
              <a:t> | IRONHACK</a:t>
            </a:r>
            <a:endParaRPr>
              <a:latin typeface="Montserrat"/>
              <a:ea typeface="Montserrat"/>
              <a:cs typeface="Montserrat"/>
              <a:sym typeface="Montserrat"/>
            </a:endParaRPr>
          </a:p>
        </p:txBody>
      </p:sp>
      <p:sp>
        <p:nvSpPr>
          <p:cNvPr id="329" name="Google Shape;329;p72"/>
          <p:cNvSpPr txBox="1"/>
          <p:nvPr>
            <p:ph idx="2" type="title"/>
          </p:nvPr>
        </p:nvSpPr>
        <p:spPr>
          <a:xfrm>
            <a:off x="1959551" y="3284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Storytelling with Data</a:t>
            </a:r>
            <a:endParaRPr>
              <a:latin typeface="Montserrat"/>
              <a:ea typeface="Montserrat"/>
              <a:cs typeface="Montserrat"/>
              <a:sym typeface="Montserrat"/>
            </a:endParaRPr>
          </a:p>
        </p:txBody>
      </p:sp>
      <p:pic>
        <p:nvPicPr>
          <p:cNvPr id="330" name="Google Shape;330;p72"/>
          <p:cNvPicPr preferRelativeResize="0"/>
          <p:nvPr/>
        </p:nvPicPr>
        <p:blipFill rotWithShape="1">
          <a:blip r:embed="rId3">
            <a:alphaModFix/>
          </a:blip>
          <a:srcRect b="0" l="33453" r="0" t="0"/>
          <a:stretch/>
        </p:blipFill>
        <p:spPr>
          <a:xfrm>
            <a:off x="439475" y="3165750"/>
            <a:ext cx="1413000" cy="1413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81"/>
          <p:cNvSpPr txBox="1"/>
          <p:nvPr>
            <p:ph idx="1" type="body"/>
          </p:nvPr>
        </p:nvSpPr>
        <p:spPr>
          <a:xfrm>
            <a:off x="912400" y="2238000"/>
            <a:ext cx="7319100" cy="8199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i="0" lang="en" sz="2900">
                <a:latin typeface="Montserrat"/>
                <a:ea typeface="Montserrat"/>
                <a:cs typeface="Montserrat"/>
                <a:sym typeface="Montserrat"/>
              </a:rPr>
              <a:t>When you package up your insights as a data story, </a:t>
            </a:r>
            <a:r>
              <a:rPr b="1" lang="en" sz="2900">
                <a:solidFill>
                  <a:schemeClr val="accent4"/>
                </a:solidFill>
                <a:latin typeface="Montserrat"/>
                <a:ea typeface="Montserrat"/>
                <a:cs typeface="Montserrat"/>
                <a:sym typeface="Montserrat"/>
              </a:rPr>
              <a:t>you build a bridge</a:t>
            </a:r>
            <a:r>
              <a:rPr i="0" lang="en" sz="2900">
                <a:latin typeface="Montserrat"/>
                <a:ea typeface="Montserrat"/>
                <a:cs typeface="Montserrat"/>
                <a:sym typeface="Montserrat"/>
              </a:rPr>
              <a:t> for your data to the </a:t>
            </a:r>
            <a:r>
              <a:rPr lang="en" sz="2900">
                <a:latin typeface="Montserrat"/>
                <a:ea typeface="Montserrat"/>
                <a:cs typeface="Montserrat"/>
                <a:sym typeface="Montserrat"/>
              </a:rPr>
              <a:t>influential, emotional side of the brain.</a:t>
            </a:r>
            <a:r>
              <a:rPr i="0" lang="en" sz="2900">
                <a:latin typeface="Montserrat"/>
                <a:ea typeface="Montserrat"/>
                <a:cs typeface="Montserrat"/>
                <a:sym typeface="Montserrat"/>
              </a:rPr>
              <a:t> </a:t>
            </a:r>
            <a:endParaRPr b="1" i="0" sz="2900">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2" name="Shape 402"/>
        <p:cNvGrpSpPr/>
        <p:nvPr/>
      </p:nvGrpSpPr>
      <p:grpSpPr>
        <a:xfrm>
          <a:off x="0" y="0"/>
          <a:ext cx="0" cy="0"/>
          <a:chOff x="0" y="0"/>
          <a:chExt cx="0" cy="0"/>
        </a:xfrm>
      </p:grpSpPr>
      <p:sp>
        <p:nvSpPr>
          <p:cNvPr id="403" name="Google Shape;403;p82"/>
          <p:cNvSpPr txBox="1"/>
          <p:nvPr/>
        </p:nvSpPr>
        <p:spPr>
          <a:xfrm>
            <a:off x="484950" y="3771500"/>
            <a:ext cx="73161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Why storytelling</a:t>
            </a:r>
            <a:r>
              <a:rPr b="1" lang="en" sz="5000">
                <a:solidFill>
                  <a:srgbClr val="FFD966"/>
                </a:solidFill>
                <a:latin typeface="Montserrat"/>
                <a:ea typeface="Montserrat"/>
                <a:cs typeface="Montserrat"/>
                <a:sym typeface="Montserrat"/>
              </a:rPr>
              <a:t>?</a:t>
            </a:r>
            <a:endParaRPr b="1" sz="5000">
              <a:solidFill>
                <a:srgbClr val="FFD966"/>
              </a:solidFill>
              <a:latin typeface="Montserrat"/>
              <a:ea typeface="Montserrat"/>
              <a:cs typeface="Montserrat"/>
              <a:sym typeface="Montserrat"/>
            </a:endParaRPr>
          </a:p>
        </p:txBody>
      </p:sp>
      <p:sp>
        <p:nvSpPr>
          <p:cNvPr id="404" name="Google Shape;404;p82"/>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83"/>
          <p:cNvSpPr txBox="1"/>
          <p:nvPr>
            <p:ph type="title"/>
          </p:nvPr>
        </p:nvSpPr>
        <p:spPr>
          <a:xfrm>
            <a:off x="1309151" y="585525"/>
            <a:ext cx="6525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latin typeface="Montserrat"/>
                <a:ea typeface="Montserrat"/>
                <a:cs typeface="Montserrat"/>
                <a:sym typeface="Montserrat"/>
              </a:rPr>
              <a:t>Humans engage and remember better stories that they can relate to.</a:t>
            </a:r>
            <a:endParaRPr sz="3000">
              <a:latin typeface="Montserrat"/>
              <a:ea typeface="Montserrat"/>
              <a:cs typeface="Montserrat"/>
              <a:sym typeface="Montserrat"/>
            </a:endParaRPr>
          </a:p>
        </p:txBody>
      </p:sp>
      <p:sp>
        <p:nvSpPr>
          <p:cNvPr id="410" name="Google Shape;410;p83"/>
          <p:cNvSpPr txBox="1"/>
          <p:nvPr>
            <p:ph type="title"/>
          </p:nvPr>
        </p:nvSpPr>
        <p:spPr>
          <a:xfrm>
            <a:off x="1172825" y="2582625"/>
            <a:ext cx="67983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A56AE3"/>
                </a:solidFill>
                <a:latin typeface="Montserrat"/>
                <a:ea typeface="Montserrat"/>
                <a:cs typeface="Montserrat"/>
                <a:sym typeface="Montserrat"/>
              </a:rPr>
              <a:t>Presenting data without a supporting story makes it difficult for us to process.</a:t>
            </a:r>
            <a:endParaRPr sz="3000">
              <a:solidFill>
                <a:srgbClr val="A56AE3"/>
              </a:solidFill>
              <a:latin typeface="Montserrat"/>
              <a:ea typeface="Montserrat"/>
              <a:cs typeface="Montserrat"/>
              <a:sym typeface="Montserrat"/>
            </a:endParaRPr>
          </a:p>
        </p:txBody>
      </p:sp>
      <p:cxnSp>
        <p:nvCxnSpPr>
          <p:cNvPr id="411" name="Google Shape;411;p83"/>
          <p:cNvCxnSpPr/>
          <p:nvPr/>
        </p:nvCxnSpPr>
        <p:spPr>
          <a:xfrm>
            <a:off x="4252650" y="2719125"/>
            <a:ext cx="638700" cy="0"/>
          </a:xfrm>
          <a:prstGeom prst="straightConnector1">
            <a:avLst/>
          </a:prstGeom>
          <a:noFill/>
          <a:ln cap="flat" cmpd="sng" w="76200">
            <a:solidFill>
              <a:srgbClr val="2DC5FA"/>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84"/>
          <p:cNvPicPr preferRelativeResize="0"/>
          <p:nvPr/>
        </p:nvPicPr>
        <p:blipFill>
          <a:blip r:embed="rId3">
            <a:alphaModFix/>
          </a:blip>
          <a:stretch>
            <a:fillRect/>
          </a:stretch>
        </p:blipFill>
        <p:spPr>
          <a:xfrm>
            <a:off x="-228600" y="0"/>
            <a:ext cx="9351817"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85"/>
          <p:cNvPicPr preferRelativeResize="0"/>
          <p:nvPr/>
        </p:nvPicPr>
        <p:blipFill>
          <a:blip r:embed="rId3">
            <a:alphaModFix/>
          </a:blip>
          <a:stretch>
            <a:fillRect/>
          </a:stretch>
        </p:blipFill>
        <p:spPr>
          <a:xfrm>
            <a:off x="1662300" y="1385025"/>
            <a:ext cx="5819400" cy="2373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pic>
        <p:nvPicPr>
          <p:cNvPr id="426" name="Google Shape;426;p86"/>
          <p:cNvPicPr preferRelativeResize="0"/>
          <p:nvPr/>
        </p:nvPicPr>
        <p:blipFill>
          <a:blip r:embed="rId4">
            <a:alphaModFix/>
          </a:blip>
          <a:stretch>
            <a:fillRect/>
          </a:stretch>
        </p:blipFill>
        <p:spPr>
          <a:xfrm>
            <a:off x="6189113" y="1349550"/>
            <a:ext cx="2146425" cy="3336026"/>
          </a:xfrm>
          <a:prstGeom prst="rect">
            <a:avLst/>
          </a:prstGeom>
          <a:noFill/>
          <a:ln>
            <a:noFill/>
          </a:ln>
        </p:spPr>
      </p:pic>
      <p:pic>
        <p:nvPicPr>
          <p:cNvPr id="427" name="Google Shape;427;p86"/>
          <p:cNvPicPr preferRelativeResize="0"/>
          <p:nvPr/>
        </p:nvPicPr>
        <p:blipFill>
          <a:blip r:embed="rId4">
            <a:alphaModFix/>
          </a:blip>
          <a:stretch>
            <a:fillRect/>
          </a:stretch>
        </p:blipFill>
        <p:spPr>
          <a:xfrm>
            <a:off x="3498780" y="1349550"/>
            <a:ext cx="2146425" cy="3336026"/>
          </a:xfrm>
          <a:prstGeom prst="rect">
            <a:avLst/>
          </a:prstGeom>
          <a:noFill/>
          <a:ln>
            <a:noFill/>
          </a:ln>
        </p:spPr>
      </p:pic>
      <p:sp>
        <p:nvSpPr>
          <p:cNvPr id="428" name="Google Shape;428;p86"/>
          <p:cNvSpPr txBox="1"/>
          <p:nvPr/>
        </p:nvSpPr>
        <p:spPr>
          <a:xfrm>
            <a:off x="6310767" y="1488762"/>
            <a:ext cx="5697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t>🎥</a:t>
            </a:r>
            <a:endParaRPr sz="2700"/>
          </a:p>
        </p:txBody>
      </p:sp>
      <p:sp>
        <p:nvSpPr>
          <p:cNvPr id="429" name="Google Shape;429;p86"/>
          <p:cNvSpPr txBox="1"/>
          <p:nvPr/>
        </p:nvSpPr>
        <p:spPr>
          <a:xfrm>
            <a:off x="561575" y="654875"/>
            <a:ext cx="63189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000">
                <a:solidFill>
                  <a:srgbClr val="434343"/>
                </a:solidFill>
                <a:latin typeface="Montserrat"/>
                <a:ea typeface="Montserrat"/>
                <a:cs typeface="Montserrat"/>
                <a:sym typeface="Montserrat"/>
              </a:rPr>
              <a:t>How to tell</a:t>
            </a:r>
            <a:r>
              <a:rPr b="1" lang="en" sz="2000">
                <a:solidFill>
                  <a:srgbClr val="434343"/>
                </a:solidFill>
                <a:latin typeface="Montserrat"/>
                <a:ea typeface="Montserrat"/>
                <a:cs typeface="Montserrat"/>
                <a:sym typeface="Montserrat"/>
              </a:rPr>
              <a:t> </a:t>
            </a:r>
            <a:r>
              <a:rPr b="1" lang="en" sz="2000">
                <a:solidFill>
                  <a:srgbClr val="2DC5FA"/>
                </a:solidFill>
                <a:latin typeface="Montserrat"/>
                <a:ea typeface="Montserrat"/>
                <a:cs typeface="Montserrat"/>
                <a:sym typeface="Montserrat"/>
              </a:rPr>
              <a:t>a good story</a:t>
            </a:r>
            <a:endParaRPr b="1" sz="2000">
              <a:solidFill>
                <a:srgbClr val="2DC5FA"/>
              </a:solidFill>
              <a:latin typeface="Montserrat"/>
              <a:ea typeface="Montserrat"/>
              <a:cs typeface="Montserrat"/>
              <a:sym typeface="Montserrat"/>
            </a:endParaRPr>
          </a:p>
        </p:txBody>
      </p:sp>
      <p:pic>
        <p:nvPicPr>
          <p:cNvPr id="430" name="Google Shape;430;p86"/>
          <p:cNvPicPr preferRelativeResize="0"/>
          <p:nvPr/>
        </p:nvPicPr>
        <p:blipFill>
          <a:blip r:embed="rId4">
            <a:alphaModFix/>
          </a:blip>
          <a:stretch>
            <a:fillRect/>
          </a:stretch>
        </p:blipFill>
        <p:spPr>
          <a:xfrm>
            <a:off x="808425" y="1349550"/>
            <a:ext cx="2146425" cy="3336026"/>
          </a:xfrm>
          <a:prstGeom prst="rect">
            <a:avLst/>
          </a:prstGeom>
          <a:noFill/>
          <a:ln>
            <a:noFill/>
          </a:ln>
        </p:spPr>
      </p:pic>
      <p:sp>
        <p:nvSpPr>
          <p:cNvPr id="431" name="Google Shape;431;p86"/>
          <p:cNvSpPr txBox="1"/>
          <p:nvPr/>
        </p:nvSpPr>
        <p:spPr>
          <a:xfrm>
            <a:off x="968575" y="20149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DC5FA"/>
                </a:solidFill>
                <a:latin typeface="Montserrat"/>
                <a:ea typeface="Montserrat"/>
                <a:cs typeface="Montserrat"/>
                <a:sym typeface="Montserrat"/>
              </a:rPr>
              <a:t>Speak to people’s EMOTIONS</a:t>
            </a:r>
            <a:endParaRPr b="1" sz="1200">
              <a:solidFill>
                <a:srgbClr val="212353"/>
              </a:solidFill>
              <a:latin typeface="Montserrat"/>
              <a:ea typeface="Montserrat"/>
              <a:cs typeface="Montserrat"/>
              <a:sym typeface="Montserrat"/>
            </a:endParaRPr>
          </a:p>
        </p:txBody>
      </p:sp>
      <p:sp>
        <p:nvSpPr>
          <p:cNvPr id="432" name="Google Shape;432;p86"/>
          <p:cNvSpPr txBox="1"/>
          <p:nvPr/>
        </p:nvSpPr>
        <p:spPr>
          <a:xfrm>
            <a:off x="968575" y="275640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12353"/>
                </a:solidFill>
                <a:latin typeface="Montserrat Medium"/>
                <a:ea typeface="Montserrat Medium"/>
                <a:cs typeface="Montserrat Medium"/>
                <a:sym typeface="Montserrat Medium"/>
              </a:rPr>
              <a:t>Emotions play a larger role than logic when making a choice.</a:t>
            </a:r>
            <a:endParaRPr sz="12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1235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12353"/>
              </a:solidFill>
              <a:latin typeface="Montserrat"/>
              <a:ea typeface="Montserrat"/>
              <a:cs typeface="Montserrat"/>
              <a:sym typeface="Montserrat"/>
            </a:endParaRPr>
          </a:p>
        </p:txBody>
      </p:sp>
      <p:sp>
        <p:nvSpPr>
          <p:cNvPr id="433" name="Google Shape;433;p86"/>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434" name="Google Shape;434;p86"/>
          <p:cNvSpPr txBox="1"/>
          <p:nvPr/>
        </p:nvSpPr>
        <p:spPr>
          <a:xfrm>
            <a:off x="3658930" y="20149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DC5FA"/>
                </a:solidFill>
                <a:latin typeface="Montserrat"/>
                <a:ea typeface="Montserrat"/>
                <a:cs typeface="Montserrat"/>
                <a:sym typeface="Montserrat"/>
              </a:rPr>
              <a:t>Build a </a:t>
            </a:r>
            <a:endParaRPr b="1" sz="1200">
              <a:solidFill>
                <a:srgbClr val="2DC5FA"/>
              </a:solidFill>
              <a:latin typeface="Montserrat"/>
              <a:ea typeface="Montserrat"/>
              <a:cs typeface="Montserrat"/>
              <a:sym typeface="Montserrat"/>
            </a:endParaRPr>
          </a:p>
          <a:p>
            <a:pPr indent="0" lvl="0" marL="0" rtl="0" algn="l">
              <a:lnSpc>
                <a:spcPct val="150000"/>
              </a:lnSpc>
              <a:spcBef>
                <a:spcPts val="0"/>
              </a:spcBef>
              <a:spcAft>
                <a:spcPts val="0"/>
              </a:spcAft>
              <a:buNone/>
            </a:pPr>
            <a:r>
              <a:rPr b="1" lang="en" sz="1200">
                <a:solidFill>
                  <a:srgbClr val="2DC5FA"/>
                </a:solidFill>
                <a:latin typeface="Montserrat"/>
                <a:ea typeface="Montserrat"/>
                <a:cs typeface="Montserrat"/>
                <a:sym typeface="Montserrat"/>
              </a:rPr>
              <a:t>‘Common Ground’</a:t>
            </a:r>
            <a:endParaRPr b="1" sz="1200">
              <a:solidFill>
                <a:srgbClr val="212353"/>
              </a:solidFill>
              <a:latin typeface="Montserrat"/>
              <a:ea typeface="Montserrat"/>
              <a:cs typeface="Montserrat"/>
              <a:sym typeface="Montserrat"/>
            </a:endParaRPr>
          </a:p>
        </p:txBody>
      </p:sp>
      <p:sp>
        <p:nvSpPr>
          <p:cNvPr id="435" name="Google Shape;435;p86"/>
          <p:cNvSpPr txBox="1"/>
          <p:nvPr/>
        </p:nvSpPr>
        <p:spPr>
          <a:xfrm>
            <a:off x="3658930" y="268020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12353"/>
                </a:solidFill>
                <a:latin typeface="Montserrat Medium"/>
                <a:ea typeface="Montserrat Medium"/>
                <a:cs typeface="Montserrat Medium"/>
                <a:sym typeface="Montserrat Medium"/>
              </a:rPr>
              <a:t>Start with something your audience already knows, make them agree. You’ll be much more likely to convince them.</a:t>
            </a:r>
            <a:endParaRPr sz="12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1235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12353"/>
              </a:solidFill>
              <a:latin typeface="Montserrat"/>
              <a:ea typeface="Montserrat"/>
              <a:cs typeface="Montserrat"/>
              <a:sym typeface="Montserrat"/>
            </a:endParaRPr>
          </a:p>
        </p:txBody>
      </p:sp>
      <p:sp>
        <p:nvSpPr>
          <p:cNvPr id="436" name="Google Shape;436;p86"/>
          <p:cNvSpPr txBox="1"/>
          <p:nvPr/>
        </p:nvSpPr>
        <p:spPr>
          <a:xfrm>
            <a:off x="6349263" y="2014950"/>
            <a:ext cx="1762200" cy="504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2DC5FA"/>
                </a:solidFill>
                <a:latin typeface="Montserrat"/>
                <a:ea typeface="Montserrat"/>
                <a:cs typeface="Montserrat"/>
                <a:sym typeface="Montserrat"/>
              </a:rPr>
              <a:t>Use the power of CONTRAST</a:t>
            </a:r>
            <a:endParaRPr b="1" sz="1200">
              <a:solidFill>
                <a:srgbClr val="212353"/>
              </a:solidFill>
              <a:latin typeface="Montserrat"/>
              <a:ea typeface="Montserrat"/>
              <a:cs typeface="Montserrat"/>
              <a:sym typeface="Montserrat"/>
            </a:endParaRPr>
          </a:p>
        </p:txBody>
      </p:sp>
      <p:sp>
        <p:nvSpPr>
          <p:cNvPr id="437" name="Google Shape;437;p86"/>
          <p:cNvSpPr txBox="1"/>
          <p:nvPr/>
        </p:nvSpPr>
        <p:spPr>
          <a:xfrm>
            <a:off x="6349263" y="2680200"/>
            <a:ext cx="1850100" cy="131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rgbClr val="212353"/>
                </a:solidFill>
                <a:latin typeface="Montserrat Medium"/>
                <a:ea typeface="Montserrat Medium"/>
                <a:cs typeface="Montserrat Medium"/>
                <a:sym typeface="Montserrat Medium"/>
              </a:rPr>
              <a:t>Paint a picture of a ‘new word’ - describe it, then, highlight the contrast with the current world.</a:t>
            </a:r>
            <a:endParaRPr sz="1200">
              <a:solidFill>
                <a:srgbClr val="212353"/>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Clr>
                <a:schemeClr val="dk1"/>
              </a:buClr>
              <a:buSzPts val="1100"/>
              <a:buFont typeface="Arial"/>
              <a:buNone/>
            </a:pPr>
            <a:r>
              <a:t/>
            </a:r>
            <a:endParaRPr b="1" sz="1000">
              <a:solidFill>
                <a:srgbClr val="212353"/>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000">
              <a:solidFill>
                <a:srgbClr val="212353"/>
              </a:solidFill>
              <a:latin typeface="Montserrat"/>
              <a:ea typeface="Montserrat"/>
              <a:cs typeface="Montserrat"/>
              <a:sym typeface="Montserrat"/>
            </a:endParaRPr>
          </a:p>
        </p:txBody>
      </p:sp>
      <p:sp>
        <p:nvSpPr>
          <p:cNvPr id="438" name="Google Shape;438;p86"/>
          <p:cNvSpPr txBox="1"/>
          <p:nvPr/>
        </p:nvSpPr>
        <p:spPr>
          <a:xfrm>
            <a:off x="3573738" y="1488750"/>
            <a:ext cx="4656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t>⛱️</a:t>
            </a:r>
            <a:endParaRPr sz="2700"/>
          </a:p>
        </p:txBody>
      </p:sp>
      <p:sp>
        <p:nvSpPr>
          <p:cNvPr id="439" name="Google Shape;439;p86"/>
          <p:cNvSpPr txBox="1"/>
          <p:nvPr/>
        </p:nvSpPr>
        <p:spPr>
          <a:xfrm>
            <a:off x="912250" y="1488750"/>
            <a:ext cx="810900" cy="5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700"/>
              <a:t>💜</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87"/>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Great ROI (Return on Investment)</a:t>
            </a:r>
            <a:endParaRPr sz="2300">
              <a:solidFill>
                <a:srgbClr val="434343"/>
              </a:solidFill>
              <a:latin typeface="Montserrat"/>
              <a:ea typeface="Montserrat"/>
              <a:cs typeface="Montserrat"/>
              <a:sym typeface="Montserrat"/>
            </a:endParaRPr>
          </a:p>
        </p:txBody>
      </p:sp>
      <p:sp>
        <p:nvSpPr>
          <p:cNvPr id="445" name="Google Shape;445;p8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446" name="Google Shape;446;p87"/>
          <p:cNvSpPr txBox="1"/>
          <p:nvPr/>
        </p:nvSpPr>
        <p:spPr>
          <a:xfrm>
            <a:off x="805675" y="1838275"/>
            <a:ext cx="6694500" cy="1275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Easy to learn</a:t>
            </a:r>
            <a:r>
              <a:rPr lang="en">
                <a:latin typeface="Montserrat"/>
                <a:ea typeface="Montserrat"/>
                <a:cs typeface="Montserrat"/>
                <a:sym typeface="Montserrat"/>
              </a:rPr>
              <a:t> (you already know how to tell stories)</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b="1" lang="en">
                <a:latin typeface="Montserrat"/>
                <a:ea typeface="Montserrat"/>
                <a:cs typeface="Montserrat"/>
                <a:sym typeface="Montserrat"/>
              </a:rPr>
              <a:t>Huge boost</a:t>
            </a:r>
            <a:r>
              <a:rPr lang="en">
                <a:latin typeface="Montserrat"/>
                <a:ea typeface="Montserrat"/>
                <a:cs typeface="Montserrat"/>
                <a:sym typeface="Montserrat"/>
              </a:rPr>
              <a:t> to how others understand, perceive and remember what you’ve done.</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sz="20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88"/>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What impact could your insights have?</a:t>
            </a:r>
            <a:endParaRPr sz="2300">
              <a:solidFill>
                <a:srgbClr val="434343"/>
              </a:solidFill>
              <a:latin typeface="Montserrat"/>
              <a:ea typeface="Montserrat"/>
              <a:cs typeface="Montserrat"/>
              <a:sym typeface="Montserrat"/>
            </a:endParaRPr>
          </a:p>
        </p:txBody>
      </p:sp>
      <p:sp>
        <p:nvSpPr>
          <p:cNvPr id="452" name="Google Shape;452;p8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453" name="Google Shape;453;p88"/>
          <p:cNvPicPr preferRelativeResize="0"/>
          <p:nvPr/>
        </p:nvPicPr>
        <p:blipFill>
          <a:blip r:embed="rId4">
            <a:alphaModFix/>
          </a:blip>
          <a:stretch>
            <a:fillRect/>
          </a:stretch>
        </p:blipFill>
        <p:spPr>
          <a:xfrm>
            <a:off x="568350" y="2207250"/>
            <a:ext cx="8007301" cy="1598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7" name="Shape 457"/>
        <p:cNvGrpSpPr/>
        <p:nvPr/>
      </p:nvGrpSpPr>
      <p:grpSpPr>
        <a:xfrm>
          <a:off x="0" y="0"/>
          <a:ext cx="0" cy="0"/>
          <a:chOff x="0" y="0"/>
          <a:chExt cx="0" cy="0"/>
        </a:xfrm>
      </p:grpSpPr>
      <p:sp>
        <p:nvSpPr>
          <p:cNvPr id="458" name="Google Shape;458;p89"/>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Story </a:t>
            </a:r>
            <a:r>
              <a:rPr b="1" lang="en" sz="5000">
                <a:solidFill>
                  <a:srgbClr val="FFD966"/>
                </a:solidFill>
                <a:latin typeface="Montserrat"/>
                <a:ea typeface="Montserrat"/>
                <a:cs typeface="Montserrat"/>
                <a:sym typeface="Montserrat"/>
              </a:rPr>
              <a:t>/elements</a:t>
            </a:r>
            <a:endParaRPr b="1" sz="5000">
              <a:solidFill>
                <a:srgbClr val="FFD966"/>
              </a:solidFill>
              <a:latin typeface="Montserrat"/>
              <a:ea typeface="Montserrat"/>
              <a:cs typeface="Montserrat"/>
              <a:sym typeface="Montserrat"/>
            </a:endParaRPr>
          </a:p>
        </p:txBody>
      </p:sp>
      <p:sp>
        <p:nvSpPr>
          <p:cNvPr id="459" name="Google Shape;459;p89"/>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90"/>
          <p:cNvSpPr txBox="1"/>
          <p:nvPr>
            <p:ph idx="1" type="body"/>
          </p:nvPr>
        </p:nvSpPr>
        <p:spPr>
          <a:xfrm>
            <a:off x="1843875" y="2238000"/>
            <a:ext cx="5456100" cy="8199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i="0" lang="en" sz="2900">
                <a:latin typeface="Montserrat"/>
                <a:ea typeface="Montserrat"/>
                <a:cs typeface="Montserrat"/>
                <a:sym typeface="Montserrat"/>
              </a:rPr>
              <a:t>Great stories happen</a:t>
            </a:r>
            <a:r>
              <a:rPr b="1" i="0" lang="en" sz="2900">
                <a:latin typeface="Montserrat"/>
                <a:ea typeface="Montserrat"/>
                <a:cs typeface="Montserrat"/>
                <a:sym typeface="Montserrat"/>
              </a:rPr>
              <a:t> </a:t>
            </a:r>
            <a:endParaRPr b="1" i="0" sz="2900">
              <a:latin typeface="Montserrat"/>
              <a:ea typeface="Montserrat"/>
              <a:cs typeface="Montserrat"/>
              <a:sym typeface="Montserrat"/>
            </a:endParaRPr>
          </a:p>
          <a:p>
            <a:pPr indent="0" lvl="0" marL="0" rtl="0" algn="ctr">
              <a:spcBef>
                <a:spcPts val="600"/>
              </a:spcBef>
              <a:spcAft>
                <a:spcPts val="0"/>
              </a:spcAft>
              <a:buNone/>
            </a:pPr>
            <a:r>
              <a:rPr b="1" i="0" lang="en" sz="2900">
                <a:latin typeface="Montserrat"/>
                <a:ea typeface="Montserrat"/>
                <a:cs typeface="Montserrat"/>
                <a:sym typeface="Montserrat"/>
              </a:rPr>
              <a:t>to those who can tell them</a:t>
            </a:r>
            <a:endParaRPr b="1" i="0" sz="2900">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4" name="Shape 334"/>
        <p:cNvGrpSpPr/>
        <p:nvPr/>
      </p:nvGrpSpPr>
      <p:grpSpPr>
        <a:xfrm>
          <a:off x="0" y="0"/>
          <a:ext cx="0" cy="0"/>
          <a:chOff x="0" y="0"/>
          <a:chExt cx="0" cy="0"/>
        </a:xfrm>
      </p:grpSpPr>
      <p:sp>
        <p:nvSpPr>
          <p:cNvPr id="335" name="Google Shape;335;p73"/>
          <p:cNvSpPr txBox="1"/>
          <p:nvPr/>
        </p:nvSpPr>
        <p:spPr>
          <a:xfrm>
            <a:off x="3998738" y="1679400"/>
            <a:ext cx="4338900" cy="2318700"/>
          </a:xfrm>
          <a:prstGeom prst="rect">
            <a:avLst/>
          </a:prstGeom>
          <a:noFill/>
          <a:ln>
            <a:noFill/>
          </a:ln>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What’s data storytelling?</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Clr>
                <a:srgbClr val="000000"/>
              </a:buClr>
              <a:buSzPts val="2000"/>
              <a:buFont typeface="Montserrat Medium"/>
              <a:buAutoNum type="arabicPeriod"/>
            </a:pPr>
            <a:r>
              <a:rPr lang="en" sz="2000">
                <a:latin typeface="Montserrat Medium"/>
                <a:ea typeface="Montserrat Medium"/>
                <a:cs typeface="Montserrat Medium"/>
                <a:sym typeface="Montserrat Medium"/>
              </a:rPr>
              <a:t>Why storytelling?</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Story elements</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Building an arch / the plot</a:t>
            </a:r>
            <a:endParaRPr sz="2000">
              <a:latin typeface="Montserrat Medium"/>
              <a:ea typeface="Montserrat Medium"/>
              <a:cs typeface="Montserrat Medium"/>
              <a:sym typeface="Montserrat Medium"/>
            </a:endParaRPr>
          </a:p>
          <a:p>
            <a:pPr indent="-355600" lvl="0" marL="457200" rtl="0" algn="l">
              <a:lnSpc>
                <a:spcPct val="150000"/>
              </a:lnSpc>
              <a:spcBef>
                <a:spcPts val="0"/>
              </a:spcBef>
              <a:spcAft>
                <a:spcPts val="0"/>
              </a:spcAft>
              <a:buSzPts val="2000"/>
              <a:buFont typeface="Montserrat Medium"/>
              <a:buAutoNum type="arabicPeriod"/>
            </a:pPr>
            <a:r>
              <a:rPr lang="en" sz="2000">
                <a:latin typeface="Montserrat Medium"/>
                <a:ea typeface="Montserrat Medium"/>
                <a:cs typeface="Montserrat Medium"/>
                <a:sym typeface="Montserrat Medium"/>
              </a:rPr>
              <a:t>Formatting</a:t>
            </a:r>
            <a:endParaRPr sz="20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2000">
                <a:solidFill>
                  <a:srgbClr val="000000"/>
                </a:solidFill>
                <a:latin typeface="Montserrat Medium"/>
                <a:ea typeface="Montserrat Medium"/>
                <a:cs typeface="Montserrat Medium"/>
                <a:sym typeface="Montserrat Medium"/>
              </a:rPr>
              <a:t>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t/>
            </a:r>
            <a:endParaRPr sz="2000">
              <a:solidFill>
                <a:srgbClr val="000000"/>
              </a:solidFill>
              <a:latin typeface="Montserrat Medium"/>
              <a:ea typeface="Montserrat Medium"/>
              <a:cs typeface="Montserrat Medium"/>
              <a:sym typeface="Montserrat Medium"/>
            </a:endParaRPr>
          </a:p>
          <a:p>
            <a:pPr indent="0" lvl="0" marL="0" rtl="0" algn="l">
              <a:lnSpc>
                <a:spcPct val="150000"/>
              </a:lnSpc>
              <a:spcBef>
                <a:spcPts val="0"/>
              </a:spcBef>
              <a:spcAft>
                <a:spcPts val="0"/>
              </a:spcAft>
              <a:buNone/>
            </a:pPr>
            <a:r>
              <a:rPr lang="en" sz="2000">
                <a:solidFill>
                  <a:srgbClr val="000000"/>
                </a:solidFill>
                <a:latin typeface="Montserrat Medium"/>
                <a:ea typeface="Montserrat Medium"/>
                <a:cs typeface="Montserrat Medium"/>
                <a:sym typeface="Montserrat Medium"/>
              </a:rPr>
              <a:t> </a:t>
            </a:r>
            <a:endParaRPr sz="2000">
              <a:latin typeface="Montserrat Medium"/>
              <a:ea typeface="Montserrat Medium"/>
              <a:cs typeface="Montserrat Medium"/>
              <a:sym typeface="Montserrat Medium"/>
            </a:endParaRPr>
          </a:p>
        </p:txBody>
      </p:sp>
      <p:sp>
        <p:nvSpPr>
          <p:cNvPr id="336" name="Google Shape;336;p73"/>
          <p:cNvSpPr txBox="1"/>
          <p:nvPr/>
        </p:nvSpPr>
        <p:spPr>
          <a:xfrm>
            <a:off x="3907193" y="985600"/>
            <a:ext cx="40212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434343"/>
                </a:solidFill>
                <a:latin typeface="Montserrat"/>
                <a:ea typeface="Montserrat"/>
                <a:cs typeface="Montserrat"/>
                <a:sym typeface="Montserrat"/>
              </a:rPr>
              <a:t>Agenda</a:t>
            </a:r>
            <a:endParaRPr b="1" sz="2300">
              <a:solidFill>
                <a:srgbClr val="434343"/>
              </a:solidFill>
              <a:latin typeface="Montserrat"/>
              <a:ea typeface="Montserrat"/>
              <a:cs typeface="Montserrat"/>
              <a:sym typeface="Montserrat"/>
            </a:endParaRPr>
          </a:p>
        </p:txBody>
      </p:sp>
      <p:sp>
        <p:nvSpPr>
          <p:cNvPr id="337" name="Google Shape;337;p7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338" name="Google Shape;338;p73"/>
          <p:cNvPicPr preferRelativeResize="0"/>
          <p:nvPr/>
        </p:nvPicPr>
        <p:blipFill>
          <a:blip r:embed="rId4">
            <a:alphaModFix/>
          </a:blip>
          <a:stretch>
            <a:fillRect/>
          </a:stretch>
        </p:blipFill>
        <p:spPr>
          <a:xfrm>
            <a:off x="768125" y="1127525"/>
            <a:ext cx="2838425" cy="2971800"/>
          </a:xfrm>
          <a:prstGeom prst="rect">
            <a:avLst/>
          </a:prstGeom>
          <a:noFill/>
          <a:ln>
            <a:noFill/>
          </a:ln>
        </p:spPr>
      </p:pic>
      <p:sp>
        <p:nvSpPr>
          <p:cNvPr id="339" name="Google Shape;339;p73"/>
          <p:cNvSpPr txBox="1"/>
          <p:nvPr/>
        </p:nvSpPr>
        <p:spPr>
          <a:xfrm>
            <a:off x="1544350" y="4177575"/>
            <a:ext cx="2062200" cy="218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500">
                <a:solidFill>
                  <a:srgbClr val="B7B7B7"/>
                </a:solidFill>
                <a:latin typeface="Montserrat"/>
                <a:ea typeface="Montserrat"/>
                <a:cs typeface="Montserrat"/>
                <a:sym typeface="Montserrat"/>
              </a:rPr>
              <a:t>Credit: Unsplash</a:t>
            </a:r>
            <a:endParaRPr b="1" sz="500">
              <a:solidFill>
                <a:srgbClr val="B7B7B7"/>
              </a:solidFill>
              <a:latin typeface="Montserrat"/>
              <a:ea typeface="Montserrat"/>
              <a:cs typeface="Montserrat"/>
              <a:sym typeface="Montserrat"/>
            </a:endParaRPr>
          </a:p>
        </p:txBody>
      </p:sp>
      <p:pic>
        <p:nvPicPr>
          <p:cNvPr id="340" name="Google Shape;340;p73"/>
          <p:cNvPicPr preferRelativeResize="0"/>
          <p:nvPr/>
        </p:nvPicPr>
        <p:blipFill rotWithShape="1">
          <a:blip r:embed="rId5">
            <a:alphaModFix/>
          </a:blip>
          <a:srcRect b="0" l="18159" r="18166" t="0"/>
          <a:stretch/>
        </p:blipFill>
        <p:spPr>
          <a:xfrm>
            <a:off x="768124" y="1127525"/>
            <a:ext cx="2838448" cy="29718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91"/>
          <p:cNvSpPr txBox="1"/>
          <p:nvPr/>
        </p:nvSpPr>
        <p:spPr>
          <a:xfrm>
            <a:off x="805675" y="1609675"/>
            <a:ext cx="3362700" cy="21645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Character</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Plot</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Setting </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Conflict</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Theme</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Point of view / narrator</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Tone or style</a:t>
            </a:r>
            <a:r>
              <a:rPr lang="en">
                <a:solidFill>
                  <a:srgbClr val="000000"/>
                </a:solidFill>
                <a:latin typeface="Montserrat"/>
                <a:ea typeface="Montserrat"/>
                <a:cs typeface="Montserrat"/>
                <a:sym typeface="Montserrat"/>
              </a:rPr>
              <a:t> </a:t>
            </a:r>
            <a:endParaRPr>
              <a:latin typeface="Montserrat"/>
              <a:ea typeface="Montserrat"/>
              <a:cs typeface="Montserrat"/>
              <a:sym typeface="Montserrat"/>
            </a:endParaRPr>
          </a:p>
        </p:txBody>
      </p:sp>
      <p:sp>
        <p:nvSpPr>
          <p:cNvPr id="470" name="Google Shape;470;p91"/>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Elements </a:t>
            </a:r>
            <a:r>
              <a:rPr b="1" lang="en" sz="2300">
                <a:solidFill>
                  <a:srgbClr val="434343"/>
                </a:solidFill>
                <a:latin typeface="Montserrat"/>
                <a:ea typeface="Montserrat"/>
                <a:cs typeface="Montserrat"/>
                <a:sym typeface="Montserrat"/>
              </a:rPr>
              <a:t>of the story</a:t>
            </a:r>
            <a:endParaRPr sz="2300">
              <a:solidFill>
                <a:srgbClr val="434343"/>
              </a:solidFill>
              <a:latin typeface="Montserrat"/>
              <a:ea typeface="Montserrat"/>
              <a:cs typeface="Montserrat"/>
              <a:sym typeface="Montserrat"/>
            </a:endParaRPr>
          </a:p>
        </p:txBody>
      </p:sp>
      <p:pic>
        <p:nvPicPr>
          <p:cNvPr id="471" name="Google Shape;471;p91"/>
          <p:cNvPicPr preferRelativeResize="0"/>
          <p:nvPr/>
        </p:nvPicPr>
        <p:blipFill>
          <a:blip r:embed="rId4">
            <a:alphaModFix/>
          </a:blip>
          <a:stretch>
            <a:fillRect/>
          </a:stretch>
        </p:blipFill>
        <p:spPr>
          <a:xfrm>
            <a:off x="4273225" y="2172227"/>
            <a:ext cx="4060125" cy="2287200"/>
          </a:xfrm>
          <a:prstGeom prst="rect">
            <a:avLst/>
          </a:prstGeom>
          <a:noFill/>
          <a:ln>
            <a:noFill/>
          </a:ln>
        </p:spPr>
      </p:pic>
      <p:sp>
        <p:nvSpPr>
          <p:cNvPr id="472" name="Google Shape;472;p9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473" name="Google Shape;473;p91"/>
          <p:cNvSpPr txBox="1"/>
          <p:nvPr/>
        </p:nvSpPr>
        <p:spPr>
          <a:xfrm>
            <a:off x="6271150" y="1870150"/>
            <a:ext cx="2062200" cy="2184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b="1" lang="en" sz="500">
                <a:solidFill>
                  <a:srgbClr val="B7B7B7"/>
                </a:solidFill>
                <a:latin typeface="Montserrat"/>
                <a:ea typeface="Montserrat"/>
                <a:cs typeface="Montserrat"/>
                <a:sym typeface="Montserrat"/>
              </a:rPr>
              <a:t>Credit: Unsplash</a:t>
            </a:r>
            <a:endParaRPr b="1" sz="500">
              <a:solidFill>
                <a:srgbClr val="B7B7B7"/>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7" name="Shape 477"/>
        <p:cNvGrpSpPr/>
        <p:nvPr/>
      </p:nvGrpSpPr>
      <p:grpSpPr>
        <a:xfrm>
          <a:off x="0" y="0"/>
          <a:ext cx="0" cy="0"/>
          <a:chOff x="0" y="0"/>
          <a:chExt cx="0" cy="0"/>
        </a:xfrm>
      </p:grpSpPr>
      <p:sp>
        <p:nvSpPr>
          <p:cNvPr id="478" name="Google Shape;478;p92"/>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Character</a:t>
            </a:r>
            <a:endParaRPr sz="2300">
              <a:solidFill>
                <a:srgbClr val="434343"/>
              </a:solidFill>
              <a:latin typeface="Montserrat"/>
              <a:ea typeface="Montserrat"/>
              <a:cs typeface="Montserrat"/>
              <a:sym typeface="Montserrat"/>
            </a:endParaRPr>
          </a:p>
        </p:txBody>
      </p:sp>
      <p:sp>
        <p:nvSpPr>
          <p:cNvPr id="479" name="Google Shape;479;p9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480" name="Google Shape;480;p92"/>
          <p:cNvSpPr txBox="1"/>
          <p:nvPr/>
        </p:nvSpPr>
        <p:spPr>
          <a:xfrm>
            <a:off x="805675" y="1838275"/>
            <a:ext cx="6694500" cy="264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latin typeface="Montserrat"/>
                <a:ea typeface="Montserrat"/>
                <a:cs typeface="Montserrat"/>
                <a:sym typeface="Montserrat"/>
              </a:rPr>
              <a:t>Who are you talking about?</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Make your protagonist relatable to your audience </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rPr lang="en">
                <a:latin typeface="Montserrat"/>
                <a:ea typeface="Montserrat"/>
                <a:cs typeface="Montserrat"/>
                <a:sym typeface="Montserrat"/>
              </a:rPr>
              <a:t>What users are you describing?</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What’s their characteristics?</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What attributes can we apply?</a:t>
            </a:r>
            <a:endParaRPr>
              <a:latin typeface="Montserrat"/>
              <a:ea typeface="Montserrat"/>
              <a:cs typeface="Montserrat"/>
              <a:sym typeface="Montserrat"/>
            </a:endParaRPr>
          </a:p>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What do they do? What’s their behaviour? (//plot)</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sz="20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93"/>
          <p:cNvPicPr preferRelativeResize="0"/>
          <p:nvPr/>
        </p:nvPicPr>
        <p:blipFill>
          <a:blip r:embed="rId3">
            <a:alphaModFix/>
          </a:blip>
          <a:stretch>
            <a:fillRect/>
          </a:stretch>
        </p:blipFill>
        <p:spPr>
          <a:xfrm>
            <a:off x="1961675" y="831531"/>
            <a:ext cx="5220648" cy="348043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94"/>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pic>
        <p:nvPicPr>
          <p:cNvPr id="495" name="Google Shape;495;p95"/>
          <p:cNvPicPr preferRelativeResize="0"/>
          <p:nvPr/>
        </p:nvPicPr>
        <p:blipFill>
          <a:blip r:embed="rId3">
            <a:alphaModFix/>
          </a:blip>
          <a:stretch>
            <a:fillRect/>
          </a:stretch>
        </p:blipFill>
        <p:spPr>
          <a:xfrm>
            <a:off x="152400" y="152400"/>
            <a:ext cx="8602132" cy="4838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96"/>
          <p:cNvSpPr txBox="1"/>
          <p:nvPr>
            <p:ph idx="1" type="body"/>
          </p:nvPr>
        </p:nvSpPr>
        <p:spPr>
          <a:xfrm>
            <a:off x="2105050" y="2238000"/>
            <a:ext cx="4933800" cy="8199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1" i="0" lang="en" sz="2900">
                <a:latin typeface="Montserrat"/>
                <a:ea typeface="Montserrat"/>
                <a:cs typeface="Montserrat"/>
                <a:sym typeface="Montserrat"/>
              </a:rPr>
              <a:t>If there’s no conflict, </a:t>
            </a:r>
            <a:r>
              <a:rPr i="0" lang="en" sz="2900">
                <a:latin typeface="Montserrat"/>
                <a:ea typeface="Montserrat"/>
                <a:cs typeface="Montserrat"/>
                <a:sym typeface="Montserrat"/>
              </a:rPr>
              <a:t>there’s no story</a:t>
            </a:r>
            <a:endParaRPr i="0" sz="2900">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97">
            <a:hlinkClick r:id="rId3"/>
          </p:cNvPr>
          <p:cNvPicPr preferRelativeResize="0"/>
          <p:nvPr/>
        </p:nvPicPr>
        <p:blipFill>
          <a:blip r:embed="rId4">
            <a:alphaModFix/>
          </a:blip>
          <a:stretch>
            <a:fillRect/>
          </a:stretch>
        </p:blipFill>
        <p:spPr>
          <a:xfrm>
            <a:off x="3871932" y="0"/>
            <a:ext cx="9222066" cy="5143502"/>
          </a:xfrm>
          <a:prstGeom prst="rect">
            <a:avLst/>
          </a:prstGeom>
          <a:noFill/>
          <a:ln>
            <a:noFill/>
          </a:ln>
        </p:spPr>
      </p:pic>
      <p:sp>
        <p:nvSpPr>
          <p:cNvPr id="506" name="Google Shape;506;p97"/>
          <p:cNvSpPr txBox="1"/>
          <p:nvPr/>
        </p:nvSpPr>
        <p:spPr>
          <a:xfrm>
            <a:off x="402850" y="574175"/>
            <a:ext cx="3096300" cy="609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Montserrat"/>
                <a:ea typeface="Montserrat"/>
                <a:cs typeface="Montserrat"/>
                <a:sym typeface="Montserrat"/>
              </a:rPr>
              <a:t>What’s a weird emoji </a:t>
            </a:r>
            <a:r>
              <a:rPr b="1" lang="en" sz="3000">
                <a:solidFill>
                  <a:schemeClr val="accent5"/>
                </a:solidFill>
                <a:latin typeface="Montserrat"/>
                <a:ea typeface="Montserrat"/>
                <a:cs typeface="Montserrat"/>
                <a:sym typeface="Montserrat"/>
              </a:rPr>
              <a:t>that you can write a VICE Article on</a:t>
            </a:r>
            <a:r>
              <a:rPr b="1" lang="en" sz="3000">
                <a:solidFill>
                  <a:schemeClr val="accent5"/>
                </a:solidFill>
                <a:latin typeface="Montserrat"/>
                <a:ea typeface="Montserrat"/>
                <a:cs typeface="Montserrat"/>
                <a:sym typeface="Montserrat"/>
              </a:rPr>
              <a:t>?</a:t>
            </a:r>
            <a:endParaRPr b="1" sz="3000">
              <a:solidFill>
                <a:schemeClr val="accent5"/>
              </a:solidFill>
              <a:latin typeface="Montserrat"/>
              <a:ea typeface="Montserrat"/>
              <a:cs typeface="Montserrat"/>
              <a:sym typeface="Montserrat"/>
            </a:endParaRPr>
          </a:p>
        </p:txBody>
      </p:sp>
      <p:cxnSp>
        <p:nvCxnSpPr>
          <p:cNvPr id="507" name="Google Shape;507;p97"/>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508" name="Google Shape;508;p97"/>
          <p:cNvPicPr preferRelativeResize="0"/>
          <p:nvPr/>
        </p:nvPicPr>
        <p:blipFill rotWithShape="1">
          <a:blip r:embed="rId5">
            <a:alphaModFix/>
          </a:blip>
          <a:srcRect b="0" l="0" r="0" t="0"/>
          <a:stretch/>
        </p:blipFill>
        <p:spPr>
          <a:xfrm>
            <a:off x="3807619" y="2300288"/>
            <a:ext cx="128588" cy="542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sp>
        <p:nvSpPr>
          <p:cNvPr id="513" name="Google Shape;513;p98"/>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Building the arc</a:t>
            </a:r>
            <a:r>
              <a:rPr b="1" lang="en" sz="5000">
                <a:solidFill>
                  <a:srgbClr val="434343"/>
                </a:solidFill>
                <a:latin typeface="Montserrat"/>
                <a:ea typeface="Montserrat"/>
                <a:cs typeface="Montserrat"/>
                <a:sym typeface="Montserrat"/>
              </a:rPr>
              <a:t> </a:t>
            </a:r>
            <a:r>
              <a:rPr b="1" lang="en" sz="5000">
                <a:solidFill>
                  <a:srgbClr val="FFD966"/>
                </a:solidFill>
                <a:latin typeface="Montserrat"/>
                <a:ea typeface="Montserrat"/>
                <a:cs typeface="Montserrat"/>
                <a:sym typeface="Montserrat"/>
              </a:rPr>
              <a:t>/the plot</a:t>
            </a:r>
            <a:endParaRPr b="1" sz="5000">
              <a:solidFill>
                <a:srgbClr val="FFD966"/>
              </a:solidFill>
              <a:latin typeface="Montserrat"/>
              <a:ea typeface="Montserrat"/>
              <a:cs typeface="Montserrat"/>
              <a:sym typeface="Montserrat"/>
            </a:endParaRPr>
          </a:p>
        </p:txBody>
      </p:sp>
      <p:sp>
        <p:nvSpPr>
          <p:cNvPr id="514" name="Google Shape;514;p98"/>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99"/>
          <p:cNvPicPr preferRelativeResize="0"/>
          <p:nvPr/>
        </p:nvPicPr>
        <p:blipFill>
          <a:blip r:embed="rId3">
            <a:alphaModFix/>
          </a:blip>
          <a:stretch>
            <a:fillRect/>
          </a:stretch>
        </p:blipFill>
        <p:spPr>
          <a:xfrm>
            <a:off x="-2" y="-505783"/>
            <a:ext cx="9144000" cy="615506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100"/>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Audience</a:t>
            </a:r>
            <a:r>
              <a:rPr b="1" lang="en" sz="5000">
                <a:solidFill>
                  <a:srgbClr val="434343"/>
                </a:solidFill>
                <a:latin typeface="Montserrat"/>
                <a:ea typeface="Montserrat"/>
                <a:cs typeface="Montserrat"/>
                <a:sym typeface="Montserrat"/>
              </a:rPr>
              <a:t> </a:t>
            </a:r>
            <a:endParaRPr b="1" sz="5000">
              <a:solidFill>
                <a:srgbClr val="FFD966"/>
              </a:solidFill>
              <a:latin typeface="Montserrat"/>
              <a:ea typeface="Montserrat"/>
              <a:cs typeface="Montserrat"/>
              <a:sym typeface="Montserrat"/>
            </a:endParaRPr>
          </a:p>
        </p:txBody>
      </p:sp>
      <p:sp>
        <p:nvSpPr>
          <p:cNvPr id="525" name="Google Shape;525;p100"/>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74"/>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Data Storytelling</a:t>
            </a:r>
            <a:endParaRPr sz="2300">
              <a:solidFill>
                <a:srgbClr val="434343"/>
              </a:solidFill>
              <a:latin typeface="Montserrat"/>
              <a:ea typeface="Montserrat"/>
              <a:cs typeface="Montserrat"/>
              <a:sym typeface="Montserrat"/>
            </a:endParaRPr>
          </a:p>
        </p:txBody>
      </p:sp>
      <p:sp>
        <p:nvSpPr>
          <p:cNvPr id="346" name="Google Shape;346;p74"/>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
        <p:nvSpPr>
          <p:cNvPr id="347" name="Google Shape;347;p74"/>
          <p:cNvSpPr txBox="1"/>
          <p:nvPr/>
        </p:nvSpPr>
        <p:spPr>
          <a:xfrm>
            <a:off x="805675" y="1838275"/>
            <a:ext cx="6694500" cy="897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A structured approach for communicating data insights tailored to a specific audience. </a:t>
            </a:r>
            <a:endParaRPr>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sz="20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
        <p:nvSpPr>
          <p:cNvPr id="348" name="Google Shape;348;p74"/>
          <p:cNvSpPr txBox="1"/>
          <p:nvPr/>
        </p:nvSpPr>
        <p:spPr>
          <a:xfrm>
            <a:off x="805675" y="2837266"/>
            <a:ext cx="6694500" cy="8976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Montserrat"/>
              <a:buChar char="-"/>
            </a:pPr>
            <a:r>
              <a:rPr lang="en">
                <a:latin typeface="Montserrat"/>
                <a:ea typeface="Montserrat"/>
                <a:cs typeface="Montserrat"/>
                <a:sym typeface="Montserrat"/>
              </a:rPr>
              <a:t>Combination of three key elements: data, visuals, and </a:t>
            </a:r>
            <a:r>
              <a:rPr b="1" i="1" lang="en">
                <a:solidFill>
                  <a:srgbClr val="E17B75"/>
                </a:solidFill>
                <a:latin typeface="Montserrat"/>
                <a:ea typeface="Montserrat"/>
                <a:cs typeface="Montserrat"/>
                <a:sym typeface="Montserrat"/>
              </a:rPr>
              <a:t>narrative.</a:t>
            </a:r>
            <a:endParaRPr b="1" i="1">
              <a:solidFill>
                <a:srgbClr val="E17B75"/>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a:latin typeface="Montserrat"/>
              <a:ea typeface="Montserrat"/>
              <a:cs typeface="Montserrat"/>
              <a:sym typeface="Montserrat"/>
            </a:endParaRPr>
          </a:p>
          <a:p>
            <a:pPr indent="0" lvl="0" marL="0" rtl="0" algn="l">
              <a:lnSpc>
                <a:spcPct val="150000"/>
              </a:lnSpc>
              <a:spcBef>
                <a:spcPts val="0"/>
              </a:spcBef>
              <a:spcAft>
                <a:spcPts val="0"/>
              </a:spcAft>
              <a:buNone/>
            </a:pPr>
            <a:r>
              <a:t/>
            </a:r>
            <a:endParaRPr sz="2000">
              <a:solidFill>
                <a:srgbClr val="000000"/>
              </a:solidFill>
              <a:latin typeface="Montserrat"/>
              <a:ea typeface="Montserrat"/>
              <a:cs typeface="Montserrat"/>
              <a:sym typeface="Montserrat"/>
            </a:endParaRPr>
          </a:p>
          <a:p>
            <a:pPr indent="0" lvl="0" marL="0" rtl="0" algn="l">
              <a:lnSpc>
                <a:spcPct val="150000"/>
              </a:lnSpc>
              <a:spcBef>
                <a:spcPts val="0"/>
              </a:spcBef>
              <a:spcAft>
                <a:spcPts val="0"/>
              </a:spcAft>
              <a:buNone/>
            </a:pPr>
            <a:r>
              <a:rPr lang="en" sz="2000">
                <a:solidFill>
                  <a:srgbClr val="000000"/>
                </a:solidFill>
                <a:latin typeface="Montserrat"/>
                <a:ea typeface="Montserrat"/>
                <a:cs typeface="Montserrat"/>
                <a:sym typeface="Montserrat"/>
              </a:rPr>
              <a:t> </a:t>
            </a:r>
            <a:endParaRPr sz="2000">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1"/>
          <p:cNvSpPr txBox="1"/>
          <p:nvPr>
            <p:ph idx="1" type="body"/>
          </p:nvPr>
        </p:nvSpPr>
        <p:spPr>
          <a:xfrm>
            <a:off x="1340900" y="1305600"/>
            <a:ext cx="6462000" cy="19608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1" i="0" lang="en" sz="2900">
                <a:latin typeface="Montserrat"/>
                <a:ea typeface="Montserrat"/>
                <a:cs typeface="Montserrat"/>
                <a:sym typeface="Montserrat"/>
              </a:rPr>
              <a:t>Understanding your audience </a:t>
            </a:r>
            <a:br>
              <a:rPr b="1" i="0" lang="en" sz="2900">
                <a:latin typeface="Montserrat"/>
                <a:ea typeface="Montserrat"/>
                <a:cs typeface="Montserrat"/>
                <a:sym typeface="Montserrat"/>
              </a:rPr>
            </a:br>
            <a:r>
              <a:rPr b="1" i="0" lang="en" sz="2900">
                <a:latin typeface="Montserrat"/>
                <a:ea typeface="Montserrat"/>
                <a:cs typeface="Montserrat"/>
                <a:sym typeface="Montserrat"/>
              </a:rPr>
              <a:t>is vital</a:t>
            </a:r>
            <a:r>
              <a:rPr b="1" i="0" lang="en" sz="2900">
                <a:latin typeface="Montserrat"/>
                <a:ea typeface="Montserrat"/>
                <a:cs typeface="Montserrat"/>
                <a:sym typeface="Montserrat"/>
              </a:rPr>
              <a:t> </a:t>
            </a:r>
            <a:r>
              <a:rPr i="0" lang="en" sz="2900">
                <a:latin typeface="Montserrat"/>
                <a:ea typeface="Montserrat"/>
                <a:cs typeface="Montserrat"/>
                <a:sym typeface="Montserrat"/>
              </a:rPr>
              <a:t>to creating a narrative </a:t>
            </a:r>
            <a:br>
              <a:rPr i="0" lang="en" sz="2900">
                <a:latin typeface="Montserrat"/>
                <a:ea typeface="Montserrat"/>
                <a:cs typeface="Montserrat"/>
                <a:sym typeface="Montserrat"/>
              </a:rPr>
            </a:br>
            <a:r>
              <a:rPr i="0" lang="en" sz="2900">
                <a:latin typeface="Montserrat"/>
                <a:ea typeface="Montserrat"/>
                <a:cs typeface="Montserrat"/>
                <a:sym typeface="Montserrat"/>
              </a:rPr>
              <a:t>that helps persuade them </a:t>
            </a:r>
            <a:br>
              <a:rPr i="0" lang="en" sz="2900">
                <a:latin typeface="Montserrat"/>
                <a:ea typeface="Montserrat"/>
                <a:cs typeface="Montserrat"/>
                <a:sym typeface="Montserrat"/>
              </a:rPr>
            </a:br>
            <a:r>
              <a:rPr i="0" lang="en" sz="2900">
                <a:latin typeface="Montserrat"/>
                <a:ea typeface="Montserrat"/>
                <a:cs typeface="Montserrat"/>
                <a:sym typeface="Montserrat"/>
              </a:rPr>
              <a:t>to take action.</a:t>
            </a:r>
            <a:endParaRPr i="0" sz="2900">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102"/>
          <p:cNvSpPr txBox="1"/>
          <p:nvPr/>
        </p:nvSpPr>
        <p:spPr>
          <a:xfrm>
            <a:off x="805675" y="1609675"/>
            <a:ext cx="5056800" cy="2164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Who is your audience?</a:t>
            </a:r>
            <a:endParaRPr sz="1200">
              <a:solidFill>
                <a:srgbClr val="333333"/>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What role do they play?</a:t>
            </a:r>
            <a:endParaRPr sz="1200">
              <a:solidFill>
                <a:srgbClr val="333333"/>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Why should they care about your presentation?</a:t>
            </a:r>
            <a:endParaRPr sz="1200">
              <a:solidFill>
                <a:srgbClr val="333333"/>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What would they like to achieve from your insights?</a:t>
            </a:r>
            <a:endParaRPr sz="1200">
              <a:solidFill>
                <a:srgbClr val="333333"/>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What questions might they have?</a:t>
            </a:r>
            <a:endParaRPr>
              <a:latin typeface="Montserrat Medium"/>
              <a:ea typeface="Montserrat Medium"/>
              <a:cs typeface="Montserrat Medium"/>
              <a:sym typeface="Montserrat Medium"/>
            </a:endParaRPr>
          </a:p>
        </p:txBody>
      </p:sp>
      <p:sp>
        <p:nvSpPr>
          <p:cNvPr id="536" name="Google Shape;536;p102"/>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Guiding Questions</a:t>
            </a:r>
            <a:endParaRPr sz="2300">
              <a:solidFill>
                <a:srgbClr val="434343"/>
              </a:solidFill>
              <a:latin typeface="Montserrat"/>
              <a:ea typeface="Montserrat"/>
              <a:cs typeface="Montserrat"/>
              <a:sym typeface="Montserrat"/>
            </a:endParaRPr>
          </a:p>
        </p:txBody>
      </p:sp>
      <p:sp>
        <p:nvSpPr>
          <p:cNvPr id="537" name="Google Shape;537;p10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1" name="Shape 541"/>
        <p:cNvGrpSpPr/>
        <p:nvPr/>
      </p:nvGrpSpPr>
      <p:grpSpPr>
        <a:xfrm>
          <a:off x="0" y="0"/>
          <a:ext cx="0" cy="0"/>
          <a:chOff x="0" y="0"/>
          <a:chExt cx="0" cy="0"/>
        </a:xfrm>
      </p:grpSpPr>
      <p:sp>
        <p:nvSpPr>
          <p:cNvPr id="542" name="Google Shape;542;p103"/>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The Big Idea</a:t>
            </a:r>
            <a:endParaRPr b="1" sz="5000">
              <a:solidFill>
                <a:srgbClr val="FFD966"/>
              </a:solidFill>
              <a:latin typeface="Montserrat"/>
              <a:ea typeface="Montserrat"/>
              <a:cs typeface="Montserrat"/>
              <a:sym typeface="Montserrat"/>
            </a:endParaRPr>
          </a:p>
        </p:txBody>
      </p:sp>
      <p:sp>
        <p:nvSpPr>
          <p:cNvPr id="543" name="Google Shape;543;p103"/>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104"/>
          <p:cNvSpPr txBox="1"/>
          <p:nvPr>
            <p:ph idx="1" type="body"/>
          </p:nvPr>
        </p:nvSpPr>
        <p:spPr>
          <a:xfrm>
            <a:off x="1340900" y="1305600"/>
            <a:ext cx="6462000" cy="1960800"/>
          </a:xfrm>
          <a:prstGeom prst="rect">
            <a:avLst/>
          </a:prstGeom>
        </p:spPr>
        <p:txBody>
          <a:bodyPr anchorCtr="0" anchor="b" bIns="91425" lIns="91425" spcFirstLastPara="1" rIns="91425" wrap="square" tIns="91425">
            <a:noAutofit/>
          </a:bodyPr>
          <a:lstStyle/>
          <a:p>
            <a:pPr indent="0" lvl="0" marL="0" rtl="0" algn="ctr">
              <a:spcBef>
                <a:spcPts val="600"/>
              </a:spcBef>
              <a:spcAft>
                <a:spcPts val="0"/>
              </a:spcAft>
              <a:buNone/>
            </a:pPr>
            <a:r>
              <a:rPr b="1" i="0" lang="en" sz="2900">
                <a:latin typeface="Montserrat"/>
                <a:ea typeface="Montserrat"/>
                <a:cs typeface="Montserrat"/>
                <a:sym typeface="Montserrat"/>
              </a:rPr>
              <a:t>The Big Idea</a:t>
            </a:r>
            <a:r>
              <a:rPr b="1" i="0" lang="en" sz="2900">
                <a:latin typeface="Montserrat"/>
                <a:ea typeface="Montserrat"/>
                <a:cs typeface="Montserrat"/>
                <a:sym typeface="Montserrat"/>
              </a:rPr>
              <a:t> </a:t>
            </a:r>
            <a:r>
              <a:rPr i="0" lang="en" sz="2900">
                <a:latin typeface="Montserrat"/>
                <a:ea typeface="Montserrat"/>
                <a:cs typeface="Montserrat"/>
                <a:sym typeface="Montserrat"/>
              </a:rPr>
              <a:t>is a concept that can help you get clear and concise on the main message to communicate to your audience.</a:t>
            </a:r>
            <a:r>
              <a:rPr i="0" lang="en" sz="2900">
                <a:latin typeface="Montserrat"/>
                <a:ea typeface="Montserrat"/>
                <a:cs typeface="Montserrat"/>
                <a:sym typeface="Montserrat"/>
              </a:rPr>
              <a:t> </a:t>
            </a:r>
            <a:endParaRPr i="0" sz="2900">
              <a:latin typeface="Montserrat"/>
              <a:ea typeface="Montserrat"/>
              <a:cs typeface="Montserrat"/>
              <a:sym typeface="Montserra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105"/>
          <p:cNvSpPr txBox="1"/>
          <p:nvPr/>
        </p:nvSpPr>
        <p:spPr>
          <a:xfrm>
            <a:off x="805675" y="1609675"/>
            <a:ext cx="5056800" cy="1453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It must articulate your </a:t>
            </a:r>
            <a:r>
              <a:rPr b="1" lang="en" sz="1200">
                <a:solidFill>
                  <a:srgbClr val="333333"/>
                </a:solidFill>
                <a:highlight>
                  <a:srgbClr val="FFFFFF"/>
                </a:highlight>
                <a:latin typeface="Montserrat"/>
                <a:ea typeface="Montserrat"/>
                <a:cs typeface="Montserrat"/>
                <a:sym typeface="Montserrat"/>
              </a:rPr>
              <a:t>unique point of view;</a:t>
            </a:r>
            <a:endParaRPr b="1" sz="1200">
              <a:solidFill>
                <a:srgbClr val="333333"/>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It must </a:t>
            </a:r>
            <a:r>
              <a:rPr b="1" lang="en" sz="1200">
                <a:solidFill>
                  <a:srgbClr val="333333"/>
                </a:solidFill>
                <a:highlight>
                  <a:srgbClr val="FFFFFF"/>
                </a:highlight>
                <a:latin typeface="Montserrat"/>
                <a:ea typeface="Montserrat"/>
                <a:cs typeface="Montserrat"/>
                <a:sym typeface="Montserrat"/>
              </a:rPr>
              <a:t>convey what’s at stake</a:t>
            </a:r>
            <a:r>
              <a:rPr lang="en" sz="1200">
                <a:solidFill>
                  <a:srgbClr val="333333"/>
                </a:solidFill>
                <a:highlight>
                  <a:srgbClr val="FFFFFF"/>
                </a:highlight>
                <a:latin typeface="Montserrat Medium"/>
                <a:ea typeface="Montserrat Medium"/>
                <a:cs typeface="Montserrat Medium"/>
                <a:sym typeface="Montserrat Medium"/>
              </a:rPr>
              <a:t>; and</a:t>
            </a:r>
            <a:endParaRPr sz="1200">
              <a:solidFill>
                <a:srgbClr val="333333"/>
              </a:solidFill>
              <a:highlight>
                <a:srgbClr val="FFFFFF"/>
              </a:highlight>
              <a:latin typeface="Montserrat Medium"/>
              <a:ea typeface="Montserrat Medium"/>
              <a:cs typeface="Montserrat Medium"/>
              <a:sym typeface="Montserrat Medium"/>
            </a:endParaRPr>
          </a:p>
          <a:p>
            <a:pPr indent="-304800" lvl="0" marL="457200" rtl="0" algn="l">
              <a:lnSpc>
                <a:spcPct val="115000"/>
              </a:lnSpc>
              <a:spcBef>
                <a:spcPts val="0"/>
              </a:spcBef>
              <a:spcAft>
                <a:spcPts val="0"/>
              </a:spcAft>
              <a:buClr>
                <a:srgbClr val="333333"/>
              </a:buClr>
              <a:buSzPts val="1200"/>
              <a:buFont typeface="Montserrat Medium"/>
              <a:buChar char="●"/>
            </a:pPr>
            <a:r>
              <a:rPr lang="en" sz="1200">
                <a:solidFill>
                  <a:srgbClr val="333333"/>
                </a:solidFill>
                <a:highlight>
                  <a:srgbClr val="FFFFFF"/>
                </a:highlight>
                <a:latin typeface="Montserrat Medium"/>
                <a:ea typeface="Montserrat Medium"/>
                <a:cs typeface="Montserrat Medium"/>
                <a:sym typeface="Montserrat Medium"/>
              </a:rPr>
              <a:t>It must be </a:t>
            </a:r>
            <a:r>
              <a:rPr b="1" lang="en" sz="1200">
                <a:solidFill>
                  <a:srgbClr val="333333"/>
                </a:solidFill>
                <a:highlight>
                  <a:srgbClr val="FFFFFF"/>
                </a:highlight>
                <a:latin typeface="Montserrat"/>
                <a:ea typeface="Montserrat"/>
                <a:cs typeface="Montserrat"/>
                <a:sym typeface="Montserrat"/>
              </a:rPr>
              <a:t>a complete sentence.</a:t>
            </a:r>
            <a:endParaRPr b="1" sz="1200">
              <a:solidFill>
                <a:srgbClr val="333333"/>
              </a:solidFill>
              <a:highlight>
                <a:srgbClr val="FFFFFF"/>
              </a:highlight>
              <a:latin typeface="Montserrat"/>
              <a:ea typeface="Montserrat"/>
              <a:cs typeface="Montserrat"/>
              <a:sym typeface="Montserrat"/>
            </a:endParaRPr>
          </a:p>
        </p:txBody>
      </p:sp>
      <p:sp>
        <p:nvSpPr>
          <p:cNvPr id="554" name="Google Shape;554;p105"/>
          <p:cNvSpPr txBox="1"/>
          <p:nvPr/>
        </p:nvSpPr>
        <p:spPr>
          <a:xfrm>
            <a:off x="585600" y="909400"/>
            <a:ext cx="66945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The Big Idea: Elements</a:t>
            </a:r>
            <a:endParaRPr sz="2300">
              <a:solidFill>
                <a:srgbClr val="434343"/>
              </a:solidFill>
              <a:latin typeface="Montserrat"/>
              <a:ea typeface="Montserrat"/>
              <a:cs typeface="Montserrat"/>
              <a:sym typeface="Montserrat"/>
            </a:endParaRPr>
          </a:p>
        </p:txBody>
      </p:sp>
      <p:sp>
        <p:nvSpPr>
          <p:cNvPr id="555" name="Google Shape;555;p105"/>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9" name="Shape 559"/>
        <p:cNvGrpSpPr/>
        <p:nvPr/>
      </p:nvGrpSpPr>
      <p:grpSpPr>
        <a:xfrm>
          <a:off x="0" y="0"/>
          <a:ext cx="0" cy="0"/>
          <a:chOff x="0" y="0"/>
          <a:chExt cx="0" cy="0"/>
        </a:xfrm>
      </p:grpSpPr>
      <p:sp>
        <p:nvSpPr>
          <p:cNvPr id="560" name="Google Shape;560;p106"/>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Storyboard</a:t>
            </a:r>
            <a:endParaRPr b="1" sz="5000">
              <a:solidFill>
                <a:srgbClr val="FFD966"/>
              </a:solidFill>
              <a:latin typeface="Montserrat"/>
              <a:ea typeface="Montserrat"/>
              <a:cs typeface="Montserrat"/>
              <a:sym typeface="Montserrat"/>
            </a:endParaRPr>
          </a:p>
        </p:txBody>
      </p:sp>
      <p:sp>
        <p:nvSpPr>
          <p:cNvPr id="561" name="Google Shape;561;p106"/>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107"/>
          <p:cNvSpPr txBox="1"/>
          <p:nvPr/>
        </p:nvSpPr>
        <p:spPr>
          <a:xfrm>
            <a:off x="727450" y="1609675"/>
            <a:ext cx="3306300" cy="14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rgbClr val="333333"/>
                </a:solidFill>
                <a:highlight>
                  <a:srgbClr val="FFFFFF"/>
                </a:highlight>
                <a:latin typeface="Helvetica Neue"/>
                <a:ea typeface="Helvetica Neue"/>
                <a:cs typeface="Helvetica Neue"/>
                <a:sym typeface="Helvetica Neue"/>
              </a:rPr>
              <a:t>The storyboard is basically </a:t>
            </a:r>
            <a:br>
              <a:rPr lang="en" sz="1500">
                <a:solidFill>
                  <a:srgbClr val="333333"/>
                </a:solidFill>
                <a:highlight>
                  <a:srgbClr val="FFFFFF"/>
                </a:highlight>
                <a:latin typeface="Helvetica Neue"/>
                <a:ea typeface="Helvetica Neue"/>
                <a:cs typeface="Helvetica Neue"/>
                <a:sym typeface="Helvetica Neue"/>
              </a:rPr>
            </a:br>
            <a:r>
              <a:rPr b="1" lang="en" sz="1500">
                <a:solidFill>
                  <a:srgbClr val="333333"/>
                </a:solidFill>
                <a:highlight>
                  <a:srgbClr val="FFFFFF"/>
                </a:highlight>
                <a:latin typeface="Helvetica Neue"/>
                <a:ea typeface="Helvetica Neue"/>
                <a:cs typeface="Helvetica Neue"/>
                <a:sym typeface="Helvetica Neue"/>
              </a:rPr>
              <a:t>an outline</a:t>
            </a:r>
            <a:r>
              <a:rPr lang="en" sz="1500">
                <a:solidFill>
                  <a:srgbClr val="333333"/>
                </a:solidFill>
                <a:highlight>
                  <a:srgbClr val="FFFFFF"/>
                </a:highlight>
                <a:latin typeface="Helvetica Neue"/>
                <a:ea typeface="Helvetica Neue"/>
                <a:cs typeface="Helvetica Neue"/>
                <a:sym typeface="Helvetica Neue"/>
              </a:rPr>
              <a:t> that establishes the </a:t>
            </a:r>
            <a:r>
              <a:rPr b="1" lang="en" sz="1500">
                <a:solidFill>
                  <a:srgbClr val="333333"/>
                </a:solidFill>
                <a:highlight>
                  <a:srgbClr val="FFFFFF"/>
                </a:highlight>
                <a:latin typeface="Helvetica Neue"/>
                <a:ea typeface="Helvetica Neue"/>
                <a:cs typeface="Helvetica Neue"/>
                <a:sym typeface="Helvetica Neue"/>
              </a:rPr>
              <a:t>structure of your communication.</a:t>
            </a:r>
            <a:endParaRPr b="1" sz="1500">
              <a:solidFill>
                <a:srgbClr val="333333"/>
              </a:solidFill>
              <a:highlight>
                <a:srgbClr val="FFFFFF"/>
              </a:highlight>
              <a:latin typeface="Montserrat"/>
              <a:ea typeface="Montserrat"/>
              <a:cs typeface="Montserrat"/>
              <a:sym typeface="Montserrat"/>
            </a:endParaRPr>
          </a:p>
        </p:txBody>
      </p:sp>
      <p:sp>
        <p:nvSpPr>
          <p:cNvPr id="567" name="Google Shape;567;p107"/>
          <p:cNvSpPr txBox="1"/>
          <p:nvPr/>
        </p:nvSpPr>
        <p:spPr>
          <a:xfrm>
            <a:off x="585600" y="909400"/>
            <a:ext cx="36978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What is a Storyboard?</a:t>
            </a:r>
            <a:endParaRPr sz="2300">
              <a:solidFill>
                <a:srgbClr val="434343"/>
              </a:solidFill>
              <a:latin typeface="Montserrat"/>
              <a:ea typeface="Montserrat"/>
              <a:cs typeface="Montserrat"/>
              <a:sym typeface="Montserrat"/>
            </a:endParaRPr>
          </a:p>
        </p:txBody>
      </p:sp>
      <p:sp>
        <p:nvSpPr>
          <p:cNvPr id="568" name="Google Shape;568;p107"/>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569" name="Google Shape;569;p107"/>
          <p:cNvPicPr preferRelativeResize="0"/>
          <p:nvPr/>
        </p:nvPicPr>
        <p:blipFill>
          <a:blip r:embed="rId4">
            <a:alphaModFix/>
          </a:blip>
          <a:stretch>
            <a:fillRect/>
          </a:stretch>
        </p:blipFill>
        <p:spPr>
          <a:xfrm>
            <a:off x="4156225" y="1735875"/>
            <a:ext cx="4649150" cy="30800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3" name="Shape 573"/>
        <p:cNvGrpSpPr/>
        <p:nvPr/>
      </p:nvGrpSpPr>
      <p:grpSpPr>
        <a:xfrm>
          <a:off x="0" y="0"/>
          <a:ext cx="0" cy="0"/>
          <a:chOff x="0" y="0"/>
          <a:chExt cx="0" cy="0"/>
        </a:xfrm>
      </p:grpSpPr>
      <p:sp>
        <p:nvSpPr>
          <p:cNvPr id="574" name="Google Shape;574;p108"/>
          <p:cNvSpPr txBox="1"/>
          <p:nvPr/>
        </p:nvSpPr>
        <p:spPr>
          <a:xfrm>
            <a:off x="805675" y="1609675"/>
            <a:ext cx="5056800" cy="1453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Background: </a:t>
            </a:r>
            <a:r>
              <a:rPr lang="en" sz="1200">
                <a:solidFill>
                  <a:srgbClr val="333333"/>
                </a:solidFill>
                <a:highlight>
                  <a:srgbClr val="FFFFFF"/>
                </a:highlight>
                <a:latin typeface="Helvetica Neue"/>
                <a:ea typeface="Helvetica Neue"/>
                <a:cs typeface="Helvetica Neue"/>
                <a:sym typeface="Helvetica Neue"/>
              </a:rPr>
              <a:t>provide context</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Problem Statement:</a:t>
            </a:r>
            <a:r>
              <a:rPr lang="en" sz="1200">
                <a:solidFill>
                  <a:srgbClr val="333333"/>
                </a:solidFill>
                <a:highlight>
                  <a:srgbClr val="FFFFFF"/>
                </a:highlight>
                <a:latin typeface="Helvetica Neue"/>
                <a:ea typeface="Helvetica Neue"/>
                <a:cs typeface="Helvetica Neue"/>
                <a:sym typeface="Helvetica Neue"/>
              </a:rPr>
              <a:t> what is the problem / challenge you are trying to solve?</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Analysis:</a:t>
            </a:r>
            <a:r>
              <a:rPr lang="en" sz="1200">
                <a:solidFill>
                  <a:srgbClr val="333333"/>
                </a:solidFill>
                <a:highlight>
                  <a:srgbClr val="FFFFFF"/>
                </a:highlight>
                <a:latin typeface="Helvetica Neue"/>
                <a:ea typeface="Helvetica Neue"/>
                <a:cs typeface="Helvetica Neue"/>
                <a:sym typeface="Helvetica Neue"/>
              </a:rPr>
              <a:t> what kind of analysis did you perform</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Data: </a:t>
            </a:r>
            <a:r>
              <a:rPr lang="en" sz="1200">
                <a:solidFill>
                  <a:srgbClr val="333333"/>
                </a:solidFill>
                <a:highlight>
                  <a:srgbClr val="FFFFFF"/>
                </a:highlight>
                <a:latin typeface="Helvetica Neue"/>
                <a:ea typeface="Helvetica Neue"/>
                <a:cs typeface="Helvetica Neue"/>
                <a:sym typeface="Helvetica Neue"/>
              </a:rPr>
              <a:t>select data to support your points</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Findings: </a:t>
            </a:r>
            <a:r>
              <a:rPr lang="en" sz="1200">
                <a:solidFill>
                  <a:srgbClr val="333333"/>
                </a:solidFill>
                <a:highlight>
                  <a:srgbClr val="FFFFFF"/>
                </a:highlight>
                <a:latin typeface="Helvetica Neue"/>
                <a:ea typeface="Helvetica Neue"/>
                <a:cs typeface="Helvetica Neue"/>
                <a:sym typeface="Helvetica Neue"/>
              </a:rPr>
              <a:t>what are your main findings</a:t>
            </a:r>
            <a:endParaRPr sz="1200">
              <a:solidFill>
                <a:srgbClr val="333333"/>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333333"/>
              </a:buClr>
              <a:buSzPts val="1200"/>
              <a:buFont typeface="Helvetica Neue"/>
              <a:buChar char="●"/>
            </a:pPr>
            <a:r>
              <a:rPr b="1" lang="en" sz="1200">
                <a:solidFill>
                  <a:srgbClr val="333333"/>
                </a:solidFill>
                <a:highlight>
                  <a:srgbClr val="FFFFFF"/>
                </a:highlight>
                <a:latin typeface="Helvetica Neue"/>
                <a:ea typeface="Helvetica Neue"/>
                <a:cs typeface="Helvetica Neue"/>
                <a:sym typeface="Helvetica Neue"/>
              </a:rPr>
              <a:t>Recommendation: </a:t>
            </a:r>
            <a:r>
              <a:rPr lang="en" sz="1200">
                <a:solidFill>
                  <a:srgbClr val="333333"/>
                </a:solidFill>
                <a:highlight>
                  <a:srgbClr val="FFFFFF"/>
                </a:highlight>
                <a:latin typeface="Helvetica Neue"/>
                <a:ea typeface="Helvetica Neue"/>
                <a:cs typeface="Helvetica Neue"/>
                <a:sym typeface="Helvetica Neue"/>
              </a:rPr>
              <a:t>what are your recommendations</a:t>
            </a:r>
            <a:endParaRPr sz="1200">
              <a:solidFill>
                <a:srgbClr val="333333"/>
              </a:solidFill>
              <a:highlight>
                <a:srgbClr val="FFFFFF"/>
              </a:highlight>
              <a:latin typeface="Montserrat Medium"/>
              <a:ea typeface="Montserrat Medium"/>
              <a:cs typeface="Montserrat Medium"/>
              <a:sym typeface="Montserrat Medium"/>
            </a:endParaRPr>
          </a:p>
        </p:txBody>
      </p:sp>
      <p:sp>
        <p:nvSpPr>
          <p:cNvPr id="575" name="Google Shape;575;p108"/>
          <p:cNvSpPr txBox="1"/>
          <p:nvPr/>
        </p:nvSpPr>
        <p:spPr>
          <a:xfrm>
            <a:off x="1013925" y="909400"/>
            <a:ext cx="48672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Storyboarding: Components</a:t>
            </a:r>
            <a:endParaRPr sz="2300">
              <a:solidFill>
                <a:srgbClr val="434343"/>
              </a:solidFill>
              <a:latin typeface="Montserrat"/>
              <a:ea typeface="Montserrat"/>
              <a:cs typeface="Montserrat"/>
              <a:sym typeface="Montserrat"/>
            </a:endParaRPr>
          </a:p>
        </p:txBody>
      </p:sp>
      <p:sp>
        <p:nvSpPr>
          <p:cNvPr id="576" name="Google Shape;576;p108"/>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109"/>
          <p:cNvSpPr txBox="1"/>
          <p:nvPr/>
        </p:nvSpPr>
        <p:spPr>
          <a:xfrm>
            <a:off x="484950" y="3771500"/>
            <a:ext cx="8572500" cy="6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rgbClr val="434343"/>
                </a:solidFill>
                <a:latin typeface="Montserrat"/>
                <a:ea typeface="Montserrat"/>
                <a:cs typeface="Montserrat"/>
                <a:sym typeface="Montserrat"/>
              </a:rPr>
              <a:t>Visuals</a:t>
            </a:r>
            <a:r>
              <a:rPr b="1" lang="en" sz="5000">
                <a:solidFill>
                  <a:srgbClr val="434343"/>
                </a:solidFill>
                <a:latin typeface="Montserrat"/>
                <a:ea typeface="Montserrat"/>
                <a:cs typeface="Montserrat"/>
                <a:sym typeface="Montserrat"/>
              </a:rPr>
              <a:t> </a:t>
            </a:r>
            <a:r>
              <a:rPr b="1" lang="en" sz="5000">
                <a:solidFill>
                  <a:srgbClr val="FFD966"/>
                </a:solidFill>
                <a:latin typeface="Montserrat"/>
                <a:ea typeface="Montserrat"/>
                <a:cs typeface="Montserrat"/>
                <a:sym typeface="Montserrat"/>
              </a:rPr>
              <a:t>/ with style</a:t>
            </a:r>
            <a:endParaRPr b="1" sz="5000">
              <a:solidFill>
                <a:srgbClr val="FFD966"/>
              </a:solidFill>
              <a:latin typeface="Montserrat"/>
              <a:ea typeface="Montserrat"/>
              <a:cs typeface="Montserrat"/>
              <a:sym typeface="Montserrat"/>
            </a:endParaRPr>
          </a:p>
        </p:txBody>
      </p:sp>
      <p:sp>
        <p:nvSpPr>
          <p:cNvPr id="582" name="Google Shape;582;p109"/>
          <p:cNvSpPr txBox="1"/>
          <p:nvPr/>
        </p:nvSpPr>
        <p:spPr>
          <a:xfrm>
            <a:off x="7344100" y="558650"/>
            <a:ext cx="1250700" cy="135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0"/>
              <a:t>🖌️</a:t>
            </a:r>
            <a:endParaRPr sz="9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110"/>
          <p:cNvSpPr txBox="1"/>
          <p:nvPr/>
        </p:nvSpPr>
        <p:spPr>
          <a:xfrm>
            <a:off x="1491100" y="1317750"/>
            <a:ext cx="6203700" cy="23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rgbClr val="2DC5FA"/>
                </a:solidFill>
                <a:latin typeface="Montserrat"/>
                <a:ea typeface="Montserrat"/>
                <a:cs typeface="Montserrat"/>
                <a:sym typeface="Montserrat"/>
              </a:rPr>
              <a:t>How do we create effective visualisations to tell our story?</a:t>
            </a:r>
            <a:endParaRPr sz="2700">
              <a:solidFill>
                <a:srgbClr val="43434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75"/>
          <p:cNvSpPr/>
          <p:nvPr/>
        </p:nvSpPr>
        <p:spPr>
          <a:xfrm>
            <a:off x="3438200" y="0"/>
            <a:ext cx="5706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75"/>
          <p:cNvSpPr txBox="1"/>
          <p:nvPr/>
        </p:nvSpPr>
        <p:spPr>
          <a:xfrm>
            <a:off x="402850" y="1496450"/>
            <a:ext cx="2841300" cy="25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Montserrat"/>
                <a:ea typeface="Montserrat"/>
                <a:cs typeface="Montserrat"/>
                <a:sym typeface="Montserrat"/>
              </a:rPr>
              <a:t>What is </a:t>
            </a:r>
            <a:br>
              <a:rPr b="1" lang="en" sz="3000">
                <a:solidFill>
                  <a:srgbClr val="2DC5FA"/>
                </a:solidFill>
                <a:latin typeface="Montserrat"/>
                <a:ea typeface="Montserrat"/>
                <a:cs typeface="Montserrat"/>
                <a:sym typeface="Montserrat"/>
              </a:rPr>
            </a:br>
            <a:r>
              <a:rPr b="1" lang="en" sz="3000">
                <a:solidFill>
                  <a:schemeClr val="accent5"/>
                </a:solidFill>
                <a:latin typeface="Montserrat"/>
                <a:ea typeface="Montserrat"/>
                <a:cs typeface="Montserrat"/>
                <a:sym typeface="Montserrat"/>
              </a:rPr>
              <a:t>data storytelling?</a:t>
            </a:r>
            <a:endParaRPr b="1" sz="3000">
              <a:solidFill>
                <a:schemeClr val="accent5"/>
              </a:solidFill>
              <a:latin typeface="Montserrat"/>
              <a:ea typeface="Montserrat"/>
              <a:cs typeface="Montserrat"/>
              <a:sym typeface="Montserrat"/>
            </a:endParaRPr>
          </a:p>
        </p:txBody>
      </p:sp>
      <p:sp>
        <p:nvSpPr>
          <p:cNvPr id="355" name="Google Shape;355;p75"/>
          <p:cNvSpPr txBox="1"/>
          <p:nvPr/>
        </p:nvSpPr>
        <p:spPr>
          <a:xfrm>
            <a:off x="4562800" y="1778100"/>
            <a:ext cx="3893700" cy="158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700">
                <a:solidFill>
                  <a:srgbClr val="FFFFFF"/>
                </a:solidFill>
                <a:latin typeface="Montserrat"/>
                <a:ea typeface="Montserrat"/>
                <a:cs typeface="Montserrat"/>
                <a:sym typeface="Montserrat"/>
              </a:rPr>
              <a:t>A structured approach for communicating data insights tailored to a specific audience. </a:t>
            </a:r>
            <a:endParaRPr sz="2300">
              <a:solidFill>
                <a:srgbClr val="FFFFFF"/>
              </a:solidFill>
              <a:latin typeface="Montserrat"/>
              <a:ea typeface="Montserrat"/>
              <a:cs typeface="Montserrat"/>
              <a:sym typeface="Montserrat"/>
            </a:endParaRPr>
          </a:p>
          <a:p>
            <a:pPr indent="0" lvl="0" marL="0" rtl="0" algn="ctr">
              <a:lnSpc>
                <a:spcPct val="150000"/>
              </a:lnSpc>
              <a:spcBef>
                <a:spcPts val="0"/>
              </a:spcBef>
              <a:spcAft>
                <a:spcPts val="0"/>
              </a:spcAft>
              <a:buNone/>
            </a:pPr>
            <a:r>
              <a:rPr lang="en" sz="2300">
                <a:solidFill>
                  <a:srgbClr val="FFFFFF"/>
                </a:solidFill>
                <a:latin typeface="Montserrat"/>
                <a:ea typeface="Montserrat"/>
                <a:cs typeface="Montserrat"/>
                <a:sym typeface="Montserrat"/>
              </a:rPr>
              <a:t> </a:t>
            </a:r>
            <a:endParaRPr sz="2300">
              <a:solidFill>
                <a:srgbClr val="FFFFFF"/>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111"/>
          <p:cNvSpPr txBox="1"/>
          <p:nvPr/>
        </p:nvSpPr>
        <p:spPr>
          <a:xfrm>
            <a:off x="1013925" y="909400"/>
            <a:ext cx="48672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Select appropriate charts</a:t>
            </a:r>
            <a:endParaRPr sz="2300">
              <a:solidFill>
                <a:srgbClr val="434343"/>
              </a:solidFill>
              <a:latin typeface="Montserrat"/>
              <a:ea typeface="Montserrat"/>
              <a:cs typeface="Montserrat"/>
              <a:sym typeface="Montserrat"/>
            </a:endParaRPr>
          </a:p>
        </p:txBody>
      </p:sp>
      <p:sp>
        <p:nvSpPr>
          <p:cNvPr id="593" name="Google Shape;593;p111"/>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pic>
        <p:nvPicPr>
          <p:cNvPr id="594" name="Google Shape;594;p111"/>
          <p:cNvPicPr preferRelativeResize="0"/>
          <p:nvPr/>
        </p:nvPicPr>
        <p:blipFill>
          <a:blip r:embed="rId4">
            <a:alphaModFix/>
          </a:blip>
          <a:stretch>
            <a:fillRect/>
          </a:stretch>
        </p:blipFill>
        <p:spPr>
          <a:xfrm>
            <a:off x="1116500" y="1565626"/>
            <a:ext cx="4415409" cy="28581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8" name="Shape 598"/>
        <p:cNvGrpSpPr/>
        <p:nvPr/>
      </p:nvGrpSpPr>
      <p:grpSpPr>
        <a:xfrm>
          <a:off x="0" y="0"/>
          <a:ext cx="0" cy="0"/>
          <a:chOff x="0" y="0"/>
          <a:chExt cx="0" cy="0"/>
        </a:xfrm>
      </p:grpSpPr>
      <p:sp>
        <p:nvSpPr>
          <p:cNvPr id="599" name="Google Shape;599;p112"/>
          <p:cNvSpPr txBox="1"/>
          <p:nvPr/>
        </p:nvSpPr>
        <p:spPr>
          <a:xfrm>
            <a:off x="1013925" y="909400"/>
            <a:ext cx="5428200" cy="7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DC5FA"/>
                </a:solidFill>
                <a:latin typeface="Montserrat"/>
                <a:ea typeface="Montserrat"/>
                <a:cs typeface="Montserrat"/>
                <a:sym typeface="Montserrat"/>
              </a:rPr>
              <a:t>Focus your audience’s attention</a:t>
            </a:r>
            <a:endParaRPr sz="2300">
              <a:solidFill>
                <a:srgbClr val="434343"/>
              </a:solidFill>
              <a:latin typeface="Montserrat"/>
              <a:ea typeface="Montserrat"/>
              <a:cs typeface="Montserrat"/>
              <a:sym typeface="Montserrat"/>
            </a:endParaRPr>
          </a:p>
        </p:txBody>
      </p:sp>
      <p:sp>
        <p:nvSpPr>
          <p:cNvPr id="600" name="Google Shape;600;p112"/>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4" name="Shape 604"/>
        <p:cNvGrpSpPr/>
        <p:nvPr/>
      </p:nvGrpSpPr>
      <p:grpSpPr>
        <a:xfrm>
          <a:off x="0" y="0"/>
          <a:ext cx="0" cy="0"/>
          <a:chOff x="0" y="0"/>
          <a:chExt cx="0" cy="0"/>
        </a:xfrm>
      </p:grpSpPr>
      <p:sp>
        <p:nvSpPr>
          <p:cNvPr id="605" name="Google Shape;605;p113"/>
          <p:cNvSpPr txBox="1"/>
          <p:nvPr/>
        </p:nvSpPr>
        <p:spPr>
          <a:xfrm>
            <a:off x="94250" y="436475"/>
            <a:ext cx="2062200" cy="21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500">
                <a:solidFill>
                  <a:srgbClr val="B7B7B7"/>
                </a:solidFill>
                <a:latin typeface="Montserrat"/>
                <a:ea typeface="Montserrat"/>
                <a:cs typeface="Montserrat"/>
                <a:sym typeface="Montserrat"/>
              </a:rPr>
              <a:t>IRONHACK BOOTCAMP</a:t>
            </a:r>
            <a:endParaRPr b="1" sz="500">
              <a:solidFill>
                <a:srgbClr val="B7B7B7"/>
              </a:solidFill>
              <a:latin typeface="Montserrat"/>
              <a:ea typeface="Montserrat"/>
              <a:cs typeface="Montserrat"/>
              <a:sym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3" name="Shape 613"/>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76"/>
          <p:cNvSpPr/>
          <p:nvPr/>
        </p:nvSpPr>
        <p:spPr>
          <a:xfrm>
            <a:off x="0" y="0"/>
            <a:ext cx="9144000" cy="5143500"/>
          </a:xfrm>
          <a:prstGeom prst="rect">
            <a:avLst/>
          </a:prstGeom>
          <a:solidFill>
            <a:srgbClr val="212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76"/>
          <p:cNvSpPr txBox="1"/>
          <p:nvPr/>
        </p:nvSpPr>
        <p:spPr>
          <a:xfrm>
            <a:off x="2633200" y="3620000"/>
            <a:ext cx="3583500" cy="443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600">
                <a:solidFill>
                  <a:srgbClr val="FFFFFF"/>
                </a:solidFill>
                <a:latin typeface="Montserrat Medium"/>
                <a:ea typeface="Montserrat Medium"/>
                <a:cs typeface="Montserrat Medium"/>
                <a:sym typeface="Montserrat Medium"/>
              </a:rPr>
              <a:t>Every good data story needs these </a:t>
            </a:r>
            <a:r>
              <a:rPr b="1" lang="en" sz="1600">
                <a:solidFill>
                  <a:srgbClr val="FFFFFF"/>
                </a:solidFill>
                <a:latin typeface="Montserrat"/>
                <a:ea typeface="Montserrat"/>
                <a:cs typeface="Montserrat"/>
                <a:sym typeface="Montserrat"/>
              </a:rPr>
              <a:t>key elements.</a:t>
            </a:r>
            <a:endParaRPr b="1" sz="2300">
              <a:solidFill>
                <a:srgbClr val="FFFFFF"/>
              </a:solidFill>
              <a:latin typeface="Montserrat"/>
              <a:ea typeface="Montserrat"/>
              <a:cs typeface="Montserrat"/>
              <a:sym typeface="Montserrat"/>
            </a:endParaRPr>
          </a:p>
        </p:txBody>
      </p:sp>
      <p:grpSp>
        <p:nvGrpSpPr>
          <p:cNvPr id="362" name="Google Shape;362;p76"/>
          <p:cNvGrpSpPr/>
          <p:nvPr/>
        </p:nvGrpSpPr>
        <p:grpSpPr>
          <a:xfrm>
            <a:off x="3062137" y="732189"/>
            <a:ext cx="2597431" cy="2583911"/>
            <a:chOff x="3126237" y="732189"/>
            <a:chExt cx="2597431" cy="2583911"/>
          </a:xfrm>
        </p:grpSpPr>
        <p:sp>
          <p:nvSpPr>
            <p:cNvPr id="363" name="Google Shape;363;p76"/>
            <p:cNvSpPr/>
            <p:nvPr/>
          </p:nvSpPr>
          <p:spPr>
            <a:xfrm rot="-5400000">
              <a:off x="3074532" y="1986950"/>
              <a:ext cx="1424400" cy="1233900"/>
            </a:xfrm>
            <a:prstGeom prst="hexagon">
              <a:avLst>
                <a:gd fmla="val 25000" name="adj"/>
                <a:gd fmla="val 115470" name="vf"/>
              </a:avLst>
            </a:prstGeom>
            <a:solidFill>
              <a:srgbClr val="2DC5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76"/>
            <p:cNvSpPr txBox="1"/>
            <p:nvPr/>
          </p:nvSpPr>
          <p:spPr>
            <a:xfrm>
              <a:off x="3126237" y="2339499"/>
              <a:ext cx="1320900" cy="65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Data</a:t>
              </a:r>
              <a:endParaRPr b="1">
                <a:solidFill>
                  <a:srgbClr val="FFFFFF"/>
                </a:solidFill>
                <a:latin typeface="Montserrat"/>
                <a:ea typeface="Montserrat"/>
                <a:cs typeface="Montserrat"/>
                <a:sym typeface="Montserrat"/>
              </a:endParaRPr>
            </a:p>
          </p:txBody>
        </p:sp>
        <p:sp>
          <p:nvSpPr>
            <p:cNvPr id="365" name="Google Shape;365;p76"/>
            <p:cNvSpPr/>
            <p:nvPr/>
          </p:nvSpPr>
          <p:spPr>
            <a:xfrm rot="-5400000">
              <a:off x="4351064" y="1986950"/>
              <a:ext cx="1424400" cy="1233900"/>
            </a:xfrm>
            <a:prstGeom prst="hexagon">
              <a:avLst>
                <a:gd fmla="val 25000" name="adj"/>
                <a:gd fmla="val 115470" name="vf"/>
              </a:avLst>
            </a:prstGeom>
            <a:solidFill>
              <a:srgbClr val="E17B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76"/>
            <p:cNvSpPr txBox="1"/>
            <p:nvPr/>
          </p:nvSpPr>
          <p:spPr>
            <a:xfrm>
              <a:off x="4402769" y="2339499"/>
              <a:ext cx="1320900" cy="65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Visuals</a:t>
              </a:r>
              <a:endParaRPr b="1">
                <a:solidFill>
                  <a:srgbClr val="FFFFFF"/>
                </a:solidFill>
                <a:latin typeface="Montserrat"/>
                <a:ea typeface="Montserrat"/>
                <a:cs typeface="Montserrat"/>
                <a:sym typeface="Montserrat"/>
              </a:endParaRPr>
            </a:p>
          </p:txBody>
        </p:sp>
        <p:sp>
          <p:nvSpPr>
            <p:cNvPr id="367" name="Google Shape;367;p76"/>
            <p:cNvSpPr/>
            <p:nvPr/>
          </p:nvSpPr>
          <p:spPr>
            <a:xfrm rot="-5400000">
              <a:off x="3715902" y="827439"/>
              <a:ext cx="1424400" cy="1233900"/>
            </a:xfrm>
            <a:prstGeom prst="hexagon">
              <a:avLst>
                <a:gd fmla="val 25000" name="adj"/>
                <a:gd fmla="val 115470" name="vf"/>
              </a:avLst>
            </a:prstGeom>
            <a:solidFill>
              <a:srgbClr val="A56A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76"/>
            <p:cNvSpPr txBox="1"/>
            <p:nvPr/>
          </p:nvSpPr>
          <p:spPr>
            <a:xfrm>
              <a:off x="3767607" y="1179988"/>
              <a:ext cx="1320900" cy="6519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FFFFFF"/>
                  </a:solidFill>
                  <a:latin typeface="Montserrat"/>
                  <a:ea typeface="Montserrat"/>
                  <a:cs typeface="Montserrat"/>
                  <a:sym typeface="Montserrat"/>
                </a:rPr>
                <a:t>Narrative</a:t>
              </a:r>
              <a:endParaRPr b="1">
                <a:solidFill>
                  <a:srgbClr val="FFFFFF"/>
                </a:solidFill>
                <a:latin typeface="Montserrat"/>
                <a:ea typeface="Montserrat"/>
                <a:cs typeface="Montserrat"/>
                <a:sym typeface="Montserrat"/>
              </a:endParaRPr>
            </a:p>
          </p:txBody>
        </p:sp>
      </p:grpSp>
      <p:sp>
        <p:nvSpPr>
          <p:cNvPr id="369" name="Google Shape;369;p76"/>
          <p:cNvSpPr txBox="1"/>
          <p:nvPr>
            <p:ph idx="4294967295" type="body"/>
          </p:nvPr>
        </p:nvSpPr>
        <p:spPr>
          <a:xfrm>
            <a:off x="5401100" y="549750"/>
            <a:ext cx="2866500" cy="113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Montserrat Light"/>
                <a:ea typeface="Montserrat Light"/>
                <a:cs typeface="Montserrat Light"/>
                <a:sym typeface="Montserrat Light"/>
              </a:rPr>
              <a:t>Narrative reveals the insights, whilst data and visualisations serve as evidence helping to build your credibility.</a:t>
            </a:r>
            <a:endParaRPr>
              <a:solidFill>
                <a:srgbClr val="FFFFFF"/>
              </a:solidFill>
              <a:latin typeface="Montserrat Light"/>
              <a:ea typeface="Montserrat Light"/>
              <a:cs typeface="Montserrat Light"/>
              <a:sym typeface="Montserrat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77"/>
          <p:cNvSpPr txBox="1"/>
          <p:nvPr>
            <p:ph type="title"/>
          </p:nvPr>
        </p:nvSpPr>
        <p:spPr>
          <a:xfrm>
            <a:off x="1309150" y="1621622"/>
            <a:ext cx="6525600" cy="286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500">
                <a:latin typeface="Montserrat"/>
                <a:ea typeface="Montserrat"/>
                <a:cs typeface="Montserrat"/>
                <a:sym typeface="Montserrat"/>
              </a:rPr>
              <a:t>If you want to meet </a:t>
            </a:r>
            <a:endParaRPr sz="4500">
              <a:latin typeface="Montserrat"/>
              <a:ea typeface="Montserrat"/>
              <a:cs typeface="Montserrat"/>
              <a:sym typeface="Montserrat"/>
            </a:endParaRPr>
          </a:p>
          <a:p>
            <a:pPr indent="0" lvl="0" marL="0" rtl="0" algn="ctr">
              <a:spcBef>
                <a:spcPts val="0"/>
              </a:spcBef>
              <a:spcAft>
                <a:spcPts val="0"/>
              </a:spcAft>
              <a:buNone/>
            </a:pPr>
            <a:r>
              <a:rPr lang="en" sz="4500">
                <a:latin typeface="Montserrat"/>
                <a:ea typeface="Montserrat"/>
                <a:cs typeface="Montserrat"/>
                <a:sym typeface="Montserrat"/>
              </a:rPr>
              <a:t>the love of your life, </a:t>
            </a:r>
            <a:endParaRPr sz="4500">
              <a:latin typeface="Montserrat"/>
              <a:ea typeface="Montserrat"/>
              <a:cs typeface="Montserrat"/>
              <a:sym typeface="Montserrat"/>
            </a:endParaRPr>
          </a:p>
          <a:p>
            <a:pPr indent="0" lvl="0" marL="0" rtl="0" algn="ctr">
              <a:spcBef>
                <a:spcPts val="0"/>
              </a:spcBef>
              <a:spcAft>
                <a:spcPts val="0"/>
              </a:spcAft>
              <a:buNone/>
            </a:pPr>
            <a:r>
              <a:rPr lang="en" sz="4500">
                <a:solidFill>
                  <a:srgbClr val="E17B75"/>
                </a:solidFill>
                <a:latin typeface="Montserrat"/>
                <a:ea typeface="Montserrat"/>
                <a:cs typeface="Montserrat"/>
                <a:sym typeface="Montserrat"/>
              </a:rPr>
              <a:t>where should you go </a:t>
            </a:r>
            <a:endParaRPr sz="4500">
              <a:solidFill>
                <a:srgbClr val="E17B75"/>
              </a:solidFill>
              <a:latin typeface="Montserrat"/>
              <a:ea typeface="Montserrat"/>
              <a:cs typeface="Montserrat"/>
              <a:sym typeface="Montserrat"/>
            </a:endParaRPr>
          </a:p>
          <a:p>
            <a:pPr indent="0" lvl="0" marL="0" rtl="0" algn="ctr">
              <a:spcBef>
                <a:spcPts val="0"/>
              </a:spcBef>
              <a:spcAft>
                <a:spcPts val="0"/>
              </a:spcAft>
              <a:buNone/>
            </a:pPr>
            <a:r>
              <a:rPr lang="en" sz="4500">
                <a:solidFill>
                  <a:srgbClr val="E17B75"/>
                </a:solidFill>
                <a:latin typeface="Montserrat"/>
                <a:ea typeface="Montserrat"/>
                <a:cs typeface="Montserrat"/>
                <a:sym typeface="Montserrat"/>
              </a:rPr>
              <a:t>look for it?</a:t>
            </a:r>
            <a:endParaRPr sz="4500">
              <a:solidFill>
                <a:srgbClr val="E17B75"/>
              </a:solidFill>
              <a:latin typeface="Montserrat"/>
              <a:ea typeface="Montserrat"/>
              <a:cs typeface="Montserrat"/>
              <a:sym typeface="Montserrat"/>
            </a:endParaRPr>
          </a:p>
        </p:txBody>
      </p:sp>
      <p:sp>
        <p:nvSpPr>
          <p:cNvPr id="375" name="Google Shape;375;p77"/>
          <p:cNvSpPr txBox="1"/>
          <p:nvPr/>
        </p:nvSpPr>
        <p:spPr>
          <a:xfrm>
            <a:off x="4187500" y="484450"/>
            <a:ext cx="768900" cy="4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500">
                <a:latin typeface="Roboto"/>
                <a:ea typeface="Roboto"/>
                <a:cs typeface="Roboto"/>
                <a:sym typeface="Roboto"/>
              </a:rPr>
              <a:t>💘</a:t>
            </a:r>
            <a:endParaRPr sz="55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78">
            <a:hlinkClick r:id="rId3"/>
          </p:cNvPr>
          <p:cNvPicPr preferRelativeResize="0"/>
          <p:nvPr/>
        </p:nvPicPr>
        <p:blipFill>
          <a:blip r:embed="rId4">
            <a:alphaModFix/>
          </a:blip>
          <a:stretch>
            <a:fillRect/>
          </a:stretch>
        </p:blipFill>
        <p:spPr>
          <a:xfrm>
            <a:off x="719225" y="152400"/>
            <a:ext cx="7705559"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79"/>
          <p:cNvSpPr txBox="1"/>
          <p:nvPr/>
        </p:nvSpPr>
        <p:spPr>
          <a:xfrm>
            <a:off x="402850" y="574175"/>
            <a:ext cx="3096300" cy="2583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b="1" lang="en" sz="3000">
                <a:solidFill>
                  <a:srgbClr val="2DC5FA"/>
                </a:solidFill>
                <a:latin typeface="Montserrat"/>
                <a:ea typeface="Montserrat"/>
                <a:cs typeface="Montserrat"/>
                <a:sym typeface="Montserrat"/>
              </a:rPr>
              <a:t>What</a:t>
            </a:r>
            <a:r>
              <a:rPr b="1" lang="en" sz="3000">
                <a:solidFill>
                  <a:srgbClr val="2DC5FA"/>
                </a:solidFill>
                <a:latin typeface="Montserrat"/>
                <a:ea typeface="Montserrat"/>
                <a:cs typeface="Montserrat"/>
                <a:sym typeface="Montserrat"/>
              </a:rPr>
              <a:t>’s</a:t>
            </a:r>
            <a:r>
              <a:rPr b="1" lang="en" sz="3000">
                <a:solidFill>
                  <a:srgbClr val="2DC5FA"/>
                </a:solidFill>
                <a:latin typeface="Montserrat"/>
                <a:ea typeface="Montserrat"/>
                <a:cs typeface="Montserrat"/>
                <a:sym typeface="Montserrat"/>
              </a:rPr>
              <a:t> the </a:t>
            </a:r>
            <a:r>
              <a:rPr b="1" lang="en" sz="3000">
                <a:solidFill>
                  <a:srgbClr val="2DC5FA"/>
                </a:solidFill>
                <a:latin typeface="Montserrat"/>
                <a:ea typeface="Montserrat"/>
                <a:cs typeface="Montserrat"/>
                <a:sym typeface="Montserrat"/>
              </a:rPr>
              <a:t>best</a:t>
            </a:r>
            <a:r>
              <a:rPr b="1" lang="en" sz="3000">
                <a:solidFill>
                  <a:srgbClr val="2DC5FA"/>
                </a:solidFill>
                <a:latin typeface="Montserrat"/>
                <a:ea typeface="Montserrat"/>
                <a:cs typeface="Montserrat"/>
                <a:sym typeface="Montserrat"/>
              </a:rPr>
              <a:t> </a:t>
            </a:r>
            <a:r>
              <a:rPr b="1" lang="en" sz="3000">
                <a:solidFill>
                  <a:srgbClr val="2DC5FA"/>
                </a:solidFill>
                <a:latin typeface="Montserrat"/>
                <a:ea typeface="Montserrat"/>
                <a:cs typeface="Montserrat"/>
                <a:sym typeface="Montserrat"/>
              </a:rPr>
              <a:t>neighborhood</a:t>
            </a:r>
            <a:r>
              <a:rPr b="1" lang="en" sz="3000">
                <a:solidFill>
                  <a:srgbClr val="2DC5FA"/>
                </a:solidFill>
                <a:latin typeface="Montserrat"/>
                <a:ea typeface="Montserrat"/>
                <a:cs typeface="Montserrat"/>
                <a:sym typeface="Montserrat"/>
              </a:rPr>
              <a:t> </a:t>
            </a:r>
            <a:r>
              <a:rPr b="1" lang="en" sz="3000">
                <a:solidFill>
                  <a:schemeClr val="accent5"/>
                </a:solidFill>
                <a:latin typeface="Montserrat"/>
                <a:ea typeface="Montserrat"/>
                <a:cs typeface="Montserrat"/>
                <a:sym typeface="Montserrat"/>
              </a:rPr>
              <a:t>to live in Barcelona?</a:t>
            </a:r>
            <a:endParaRPr b="1" sz="3000">
              <a:solidFill>
                <a:schemeClr val="accent5"/>
              </a:solidFill>
              <a:latin typeface="Montserrat"/>
              <a:ea typeface="Montserrat"/>
              <a:cs typeface="Montserrat"/>
              <a:sym typeface="Montserrat"/>
            </a:endParaRPr>
          </a:p>
        </p:txBody>
      </p:sp>
      <p:pic>
        <p:nvPicPr>
          <p:cNvPr id="386" name="Google Shape;386;p79"/>
          <p:cNvPicPr preferRelativeResize="0"/>
          <p:nvPr/>
        </p:nvPicPr>
        <p:blipFill>
          <a:blip r:embed="rId3">
            <a:alphaModFix/>
          </a:blip>
          <a:stretch>
            <a:fillRect/>
          </a:stretch>
        </p:blipFill>
        <p:spPr>
          <a:xfrm>
            <a:off x="4438800" y="73675"/>
            <a:ext cx="4274475" cy="4996150"/>
          </a:xfrm>
          <a:prstGeom prst="rect">
            <a:avLst/>
          </a:prstGeom>
          <a:noFill/>
          <a:ln>
            <a:noFill/>
          </a:ln>
        </p:spPr>
      </p:pic>
      <p:cxnSp>
        <p:nvCxnSpPr>
          <p:cNvPr id="387" name="Google Shape;387;p79"/>
          <p:cNvCxnSpPr/>
          <p:nvPr/>
        </p:nvCxnSpPr>
        <p:spPr>
          <a:xfrm rot="10800000">
            <a:off x="3871913" y="-29520"/>
            <a:ext cx="0" cy="5202600"/>
          </a:xfrm>
          <a:prstGeom prst="straightConnector1">
            <a:avLst/>
          </a:prstGeom>
          <a:noFill/>
          <a:ln cap="flat" cmpd="sng" w="38100">
            <a:solidFill>
              <a:srgbClr val="D0D0D0"/>
            </a:solidFill>
            <a:prstDash val="solid"/>
            <a:miter lim="400000"/>
            <a:headEnd len="sm" w="sm" type="none"/>
            <a:tailEnd len="sm" w="sm" type="none"/>
          </a:ln>
        </p:spPr>
      </p:cxnSp>
      <p:pic>
        <p:nvPicPr>
          <p:cNvPr descr="Image" id="388" name="Google Shape;388;p79"/>
          <p:cNvPicPr preferRelativeResize="0"/>
          <p:nvPr/>
        </p:nvPicPr>
        <p:blipFill rotWithShape="1">
          <a:blip r:embed="rId4">
            <a:alphaModFix/>
          </a:blip>
          <a:srcRect b="0" l="0" r="0" t="0"/>
          <a:stretch/>
        </p:blipFill>
        <p:spPr>
          <a:xfrm>
            <a:off x="3807619" y="2300288"/>
            <a:ext cx="128588" cy="542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80"/>
          <p:cNvPicPr preferRelativeResize="0"/>
          <p:nvPr/>
        </p:nvPicPr>
        <p:blipFill>
          <a:blip r:embed="rId3">
            <a:alphaModFix/>
          </a:blip>
          <a:stretch>
            <a:fillRect/>
          </a:stretch>
        </p:blipFill>
        <p:spPr>
          <a:xfrm>
            <a:off x="1476047" y="589176"/>
            <a:ext cx="6191875" cy="4238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